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aakash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19DD60E-BFF3-4635-BDF8-0658FCDF0379}" styleName="Table_0">
    <a:wholeTbl>
      <a:tcTxStyle>
        <a:schemeClr val="dk1"/>
        <a:latin typeface="Arial"/>
        <a:ea typeface="Arial"/>
        <a:cs typeface="Arial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400"/>
        <p:guide pos="395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2-15T17:50:36.333" idx="1">
    <p:pos x="2296" y="3530"/>
    <p:text>Puranik</p:text>
  </p:cm>
  <p:cm authorId="0" dt="2018-12-15T17:50:29.214" idx="2">
    <p:pos x="6517" y="3308"/>
    <p:text>Paradise</p:text>
  </p:cm>
  <p:cm authorId="0" dt="2018-12-15T17:48:13.495" idx="3">
    <p:pos x="4246" y="897"/>
    <p:text>it ensures optimum utilization of resources and efficient business process management to keep in pace with the time. 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5d20bec000_1_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8" name="Google Shape;798;g5d20bec000_1_24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3" name="Google Shape;943;p2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5d20bec000_1_1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7" name="Google Shape;1097;g5d20bec000_1_17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2" name="Google Shape;1242;p2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5d20bec000_1_3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6" name="Google Shape;1396;g5d20bec000_1_316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8" name="Google Shape;1538;p2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5d20bec000_1_4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2" name="Google Shape;1692;g5d20bec000_1_462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7" name="Google Shape;1837;p2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2" name="Google Shape;1872;p3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4" name="Google Shape;2104;p3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d20bec000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g5d20bec000_1_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1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5" name="Google Shape;345;p1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9" name="Google Shape;499;p1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4" name="Google Shape;644;p1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080"/>
              <a:buNone/>
              <a:defRPr sz="1800"/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33"/>
          <p:cNvSpPr txBox="1"/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74" name="Google Shape;74;p43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4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79" name="Google Shape;79;p44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5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84" name="Google Shape;84;p45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6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6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6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89" name="Google Shape;89;p46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7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7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7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94" name="Google Shape;94;p47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8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8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8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99" name="Google Shape;99;p48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9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9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04" name="Google Shape;104;p49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0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0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0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09" name="Google Shape;109;p50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1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1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1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14" name="Google Shape;114;p51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2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2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2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19" name="Google Shape;119;p52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35" name="Google Shape;35;p35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3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3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3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24" name="Google Shape;124;p53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4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4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4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29" name="Google Shape;129;p54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5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5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5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34" name="Google Shape;134;p55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49" name="Google Shape;49;p38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54" name="Google Shape;54;p39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0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59" name="Google Shape;59;p40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1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64" name="Google Shape;64;p41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2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69" name="Google Shape;69;p42"/>
          <p:cNvSpPr txBox="1"/>
          <p:nvPr>
            <p:ph type="title"/>
          </p:nvPr>
        </p:nvSpPr>
        <p:spPr>
          <a:xfrm>
            <a:off x="626745" y="116840"/>
            <a:ext cx="8416290" cy="69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4" Type="http://schemas.openxmlformats.org/officeDocument/2006/relationships/theme" Target="../theme/theme2.xml"/><Relationship Id="rId23" Type="http://schemas.openxmlformats.org/officeDocument/2006/relationships/image" Target="../media/image2.png"/><Relationship Id="rId22" Type="http://schemas.openxmlformats.org/officeDocument/2006/relationships/image" Target="../media/image1.png"/><Relationship Id="rId21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1.xml"/><Relationship Id="rId2" Type="http://schemas.openxmlformats.org/officeDocument/2006/relationships/slideLayout" Target="../slideLayouts/slideLayout3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2" descr="E:\Saumik\ennovations\Presentation\banner\ennovationstechserv_com.txt.pngennovationstechserv_com.txt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4445" y="0"/>
            <a:ext cx="12200890" cy="68580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</p:spPr>
      </p:pic>
      <p:sp>
        <p:nvSpPr>
          <p:cNvPr id="7" name="Google Shape;7;p32"/>
          <p:cNvSpPr txBox="1"/>
          <p:nvPr>
            <p:ph type="title"/>
          </p:nvPr>
        </p:nvSpPr>
        <p:spPr>
          <a:xfrm>
            <a:off x="626533" y="423863"/>
            <a:ext cx="10987618" cy="7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 sz="3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2"/>
          <p:cNvSpPr txBox="1"/>
          <p:nvPr>
            <p:ph type="body" idx="1"/>
          </p:nvPr>
        </p:nvSpPr>
        <p:spPr>
          <a:xfrm>
            <a:off x="626533" y="1358900"/>
            <a:ext cx="10974917" cy="519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"/>
              <a:defRPr sz="2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A9B9DF"/>
              </a:buClr>
              <a:buSzPts val="1600"/>
              <a:buFont typeface="Arial" panose="020B0604020202020204"/>
              <a:buChar char=" "/>
              <a:defRPr sz="1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Google Shape;9;p32"/>
          <p:cNvSpPr txBox="1"/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Google Shape;10;p32"/>
          <p:cNvSpPr txBox="1"/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32"/>
          <p:cNvSpPr/>
          <p:nvPr/>
        </p:nvSpPr>
        <p:spPr>
          <a:xfrm rot="240000">
            <a:off x="-366376" y="3704590"/>
            <a:ext cx="12239623" cy="5340985"/>
          </a:xfrm>
          <a:custGeom>
            <a:avLst/>
            <a:gdLst/>
            <a:ahLst/>
            <a:cxnLst/>
            <a:rect l="l" t="t" r="r" b="b"/>
            <a:pathLst>
              <a:path w="19999" h="8411" extrusionOk="0">
                <a:moveTo>
                  <a:pt x="0" y="1150"/>
                </a:moveTo>
                <a:cubicBezTo>
                  <a:pt x="5752" y="-2666"/>
                  <a:pt x="13489" y="4543"/>
                  <a:pt x="19963" y="971"/>
                </a:cubicBezTo>
                <a:lnTo>
                  <a:pt x="19999" y="7379"/>
                </a:lnTo>
                <a:cubicBezTo>
                  <a:pt x="13525" y="10952"/>
                  <a:pt x="7051" y="3807"/>
                  <a:pt x="577" y="7379"/>
                </a:cubicBezTo>
                <a:lnTo>
                  <a:pt x="0" y="1150"/>
                </a:lnTo>
                <a:close/>
              </a:path>
            </a:pathLst>
          </a:custGeom>
          <a:solidFill>
            <a:schemeClr val="lt1">
              <a:alpha val="6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32"/>
          <p:cNvSpPr txBox="1"/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3" name="Google Shape;13;p32"/>
          <p:cNvSpPr/>
          <p:nvPr/>
        </p:nvSpPr>
        <p:spPr>
          <a:xfrm>
            <a:off x="-104135" y="3613399"/>
            <a:ext cx="12354552" cy="5346106"/>
          </a:xfrm>
          <a:custGeom>
            <a:avLst/>
            <a:gdLst/>
            <a:ahLst/>
            <a:cxnLst/>
            <a:rect l="l" t="t" r="r" b="b"/>
            <a:pathLst>
              <a:path w="19457" h="8419" extrusionOk="0">
                <a:moveTo>
                  <a:pt x="0" y="958"/>
                </a:moveTo>
                <a:cubicBezTo>
                  <a:pt x="6474" y="-2615"/>
                  <a:pt x="12983" y="5225"/>
                  <a:pt x="19457" y="1653"/>
                </a:cubicBezTo>
                <a:lnTo>
                  <a:pt x="19422" y="7388"/>
                </a:lnTo>
                <a:cubicBezTo>
                  <a:pt x="12948" y="10961"/>
                  <a:pt x="6474" y="3816"/>
                  <a:pt x="0" y="7388"/>
                </a:cubicBezTo>
                <a:lnTo>
                  <a:pt x="0" y="958"/>
                </a:lnTo>
                <a:close/>
              </a:path>
            </a:pathLst>
          </a:custGeom>
          <a:solidFill>
            <a:schemeClr val="lt1">
              <a:alpha val="6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32"/>
          <p:cNvSpPr/>
          <p:nvPr/>
        </p:nvSpPr>
        <p:spPr>
          <a:xfrm rot="-480000">
            <a:off x="315693" y="3791346"/>
            <a:ext cx="12332328" cy="5373222"/>
          </a:xfrm>
          <a:custGeom>
            <a:avLst/>
            <a:gdLst/>
            <a:ahLst/>
            <a:cxnLst/>
            <a:rect l="l" t="t" r="r" b="b"/>
            <a:pathLst>
              <a:path w="19422" h="8462" extrusionOk="0">
                <a:moveTo>
                  <a:pt x="0" y="1000"/>
                </a:moveTo>
                <a:cubicBezTo>
                  <a:pt x="6474" y="-2573"/>
                  <a:pt x="13316" y="4877"/>
                  <a:pt x="19422" y="1000"/>
                </a:cubicBezTo>
                <a:lnTo>
                  <a:pt x="19422" y="7430"/>
                </a:lnTo>
                <a:cubicBezTo>
                  <a:pt x="12948" y="11003"/>
                  <a:pt x="6474" y="3858"/>
                  <a:pt x="0" y="7430"/>
                </a:cubicBezTo>
                <a:lnTo>
                  <a:pt x="0" y="1000"/>
                </a:lnTo>
                <a:close/>
              </a:path>
            </a:pathLst>
          </a:custGeom>
          <a:solidFill>
            <a:schemeClr val="lt1">
              <a:alpha val="3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32"/>
          <p:cNvSpPr/>
          <p:nvPr/>
        </p:nvSpPr>
        <p:spPr>
          <a:xfrm>
            <a:off x="-219699" y="3796847"/>
            <a:ext cx="13206042" cy="5303260"/>
          </a:xfrm>
          <a:custGeom>
            <a:avLst/>
            <a:gdLst/>
            <a:ahLst/>
            <a:cxnLst/>
            <a:rect l="l" t="t" r="r" b="b"/>
            <a:pathLst>
              <a:path w="20798" h="8352" extrusionOk="0">
                <a:moveTo>
                  <a:pt x="67" y="1075"/>
                </a:moveTo>
                <a:cubicBezTo>
                  <a:pt x="6541" y="-2498"/>
                  <a:pt x="11740" y="4289"/>
                  <a:pt x="20765" y="635"/>
                </a:cubicBezTo>
                <a:lnTo>
                  <a:pt x="20798" y="7307"/>
                </a:lnTo>
                <a:cubicBezTo>
                  <a:pt x="14324" y="10880"/>
                  <a:pt x="6474" y="3843"/>
                  <a:pt x="0" y="7415"/>
                </a:cubicBezTo>
                <a:lnTo>
                  <a:pt x="67" y="10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2"/>
          <p:cNvSpPr/>
          <p:nvPr/>
        </p:nvSpPr>
        <p:spPr>
          <a:xfrm rot="-360000">
            <a:off x="407067" y="3834219"/>
            <a:ext cx="12332328" cy="5379939"/>
          </a:xfrm>
          <a:custGeom>
            <a:avLst/>
            <a:gdLst/>
            <a:ahLst/>
            <a:cxnLst/>
            <a:rect l="l" t="t" r="r" b="b"/>
            <a:pathLst>
              <a:path w="19422" h="8472" extrusionOk="0">
                <a:moveTo>
                  <a:pt x="0" y="1011"/>
                </a:moveTo>
                <a:cubicBezTo>
                  <a:pt x="6474" y="-2562"/>
                  <a:pt x="13205" y="4783"/>
                  <a:pt x="19422" y="1011"/>
                </a:cubicBezTo>
                <a:lnTo>
                  <a:pt x="19422" y="7441"/>
                </a:lnTo>
                <a:cubicBezTo>
                  <a:pt x="12948" y="11014"/>
                  <a:pt x="6474" y="3869"/>
                  <a:pt x="0" y="7441"/>
                </a:cubicBezTo>
                <a:lnTo>
                  <a:pt x="0" y="1011"/>
                </a:lnTo>
                <a:close/>
              </a:path>
            </a:pathLst>
          </a:custGeom>
          <a:solidFill>
            <a:schemeClr val="lt1">
              <a:alpha val="3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/>
          <p:nvPr>
            <p:ph type="title"/>
          </p:nvPr>
        </p:nvSpPr>
        <p:spPr>
          <a:xfrm>
            <a:off x="626562" y="423863"/>
            <a:ext cx="10988127" cy="7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E77"/>
              </a:buClr>
              <a:buSzPts val="3200"/>
              <a:buFont typeface="Libre Baskerville"/>
              <a:buNone/>
              <a:defRPr sz="3200" b="1" i="0" u="none" strike="noStrike" cap="none">
                <a:solidFill>
                  <a:srgbClr val="382E77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4"/>
          <p:cNvSpPr txBox="1"/>
          <p:nvPr>
            <p:ph type="body" idx="1"/>
          </p:nvPr>
        </p:nvSpPr>
        <p:spPr>
          <a:xfrm>
            <a:off x="626562" y="1358900"/>
            <a:ext cx="10975426" cy="519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A9B9DF"/>
              </a:buClr>
              <a:buSzPts val="1600"/>
              <a:buFont typeface="Arial" panose="020B0604020202020204"/>
              <a:buChar char=" 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6" name="Google Shape;26;p34"/>
          <p:cNvSpPr txBox="1"/>
          <p:nvPr>
            <p:ph type="dt" idx="10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7" name="Google Shape;27;p34"/>
          <p:cNvSpPr txBox="1"/>
          <p:nvPr>
            <p:ph type="ftr" idx="11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8" name="Google Shape;28;p34"/>
          <p:cNvSpPr txBox="1"/>
          <p:nvPr>
            <p:ph type="sldNum" idx="12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9495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9" name="Google Shape;29;p34" descr="E:\Saumik\ennovations\Presentation\banner\ennovationstechserv_com.txt.pngennovationstechserv_com.txt"/>
          <p:cNvPicPr preferRelativeResize="0"/>
          <p:nvPr/>
        </p:nvPicPr>
        <p:blipFill rotWithShape="1">
          <a:blip r:embed="rId22"/>
          <a:srcRect t="83167"/>
          <a:stretch>
            <a:fillRect/>
          </a:stretch>
        </p:blipFill>
        <p:spPr>
          <a:xfrm>
            <a:off x="-4445" y="-30480"/>
            <a:ext cx="12200890" cy="11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4" descr="Logo_White"/>
          <p:cNvPicPr preferRelativeResize="0"/>
          <p:nvPr/>
        </p:nvPicPr>
        <p:blipFill rotWithShape="1">
          <a:blip r:embed="rId23"/>
          <a:srcRect/>
          <a:stretch>
            <a:fillRect/>
          </a:stretch>
        </p:blipFill>
        <p:spPr>
          <a:xfrm>
            <a:off x="9044469" y="210820"/>
            <a:ext cx="2864209" cy="72000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5.jpe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6.jpe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7.jpe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7.jpe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3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/>
          <p:nvPr/>
        </p:nvSpPr>
        <p:spPr>
          <a:xfrm>
            <a:off x="-145" y="3617019"/>
            <a:ext cx="12192148" cy="3240980"/>
          </a:xfrm>
          <a:custGeom>
            <a:avLst/>
            <a:gdLst/>
            <a:ahLst/>
            <a:cxnLst/>
            <a:rect l="l" t="t" r="r" b="b"/>
            <a:pathLst>
              <a:path w="12192148" h="3240980" extrusionOk="0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3240980"/>
                </a:lnTo>
                <a:lnTo>
                  <a:pt x="0" y="3240980"/>
                </a:lnTo>
                <a:lnTo>
                  <a:pt x="0" y="2054369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6" y="1093199"/>
                </a:cubicBezTo>
                <a:cubicBezTo>
                  <a:pt x="4268156" y="1093199"/>
                  <a:pt x="4268156" y="1093199"/>
                  <a:pt x="4268156" y="924202"/>
                </a:cubicBezTo>
                <a:cubicBezTo>
                  <a:pt x="4268156" y="924202"/>
                  <a:pt x="4268156" y="924202"/>
                  <a:pt x="4530709" y="929483"/>
                </a:cubicBezTo>
                <a:cubicBezTo>
                  <a:pt x="4530709" y="929483"/>
                  <a:pt x="4530709" y="929483"/>
                  <a:pt x="4530709" y="781611"/>
                </a:cubicBezTo>
                <a:cubicBezTo>
                  <a:pt x="4530709" y="781611"/>
                  <a:pt x="4530709" y="781611"/>
                  <a:pt x="4798512" y="781611"/>
                </a:cubicBezTo>
                <a:cubicBezTo>
                  <a:pt x="4798512" y="781611"/>
                  <a:pt x="4798512" y="781611"/>
                  <a:pt x="4798512" y="918921"/>
                </a:cubicBezTo>
                <a:cubicBezTo>
                  <a:pt x="4798512" y="918921"/>
                  <a:pt x="4798512" y="918921"/>
                  <a:pt x="5055814" y="918921"/>
                </a:cubicBezTo>
                <a:cubicBezTo>
                  <a:pt x="5055814" y="918921"/>
                  <a:pt x="5055814" y="918921"/>
                  <a:pt x="5055814" y="765768"/>
                </a:cubicBezTo>
                <a:cubicBezTo>
                  <a:pt x="5055814" y="765768"/>
                  <a:pt x="5055814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" name="Google Shape;140;p1"/>
          <p:cNvSpPr txBox="1"/>
          <p:nvPr>
            <p:ph type="subTitle" idx="1"/>
          </p:nvPr>
        </p:nvSpPr>
        <p:spPr>
          <a:xfrm>
            <a:off x="1523489" y="5739130"/>
            <a:ext cx="9144635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Presentation</a:t>
            </a:r>
            <a:endParaRPr sz="28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" name="Google Shape;141;p1"/>
          <p:cNvSpPr txBox="1"/>
          <p:nvPr>
            <p:ph type="ctrTitle"/>
          </p:nvPr>
        </p:nvSpPr>
        <p:spPr>
          <a:xfrm>
            <a:off x="1523489" y="5099685"/>
            <a:ext cx="9144635" cy="82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3200">
                <a:solidFill>
                  <a:schemeClr val="dk1"/>
                </a:solidFill>
              </a:rPr>
              <a:t>ConstructPro - Basic</a:t>
            </a:r>
            <a:endParaRPr sz="32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2" name="Google Shape;142;p1" descr="Logo_Whit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512306" y="1552575"/>
            <a:ext cx="3168023" cy="796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5d20bec000_1_24"/>
          <p:cNvSpPr/>
          <p:nvPr/>
        </p:nvSpPr>
        <p:spPr>
          <a:xfrm>
            <a:off x="2271309" y="1636000"/>
            <a:ext cx="4511400" cy="4081800"/>
          </a:xfrm>
          <a:prstGeom prst="rect">
            <a:avLst/>
          </a:prstGeom>
          <a:solidFill>
            <a:srgbClr val="F4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1" name="Google Shape;801;g5d20bec000_1_24"/>
          <p:cNvSpPr/>
          <p:nvPr/>
        </p:nvSpPr>
        <p:spPr>
          <a:xfrm>
            <a:off x="7159125" y="1636000"/>
            <a:ext cx="4511400" cy="4081800"/>
          </a:xfrm>
          <a:prstGeom prst="rect">
            <a:avLst/>
          </a:prstGeom>
          <a:solidFill>
            <a:srgbClr val="F4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02" name="Google Shape;802;g5d20bec000_1_24"/>
          <p:cNvGrpSpPr/>
          <p:nvPr/>
        </p:nvGrpSpPr>
        <p:grpSpPr>
          <a:xfrm>
            <a:off x="-16783" y="5886741"/>
            <a:ext cx="12222407" cy="975741"/>
            <a:chOff x="-16783" y="5884452"/>
            <a:chExt cx="12222407" cy="975741"/>
          </a:xfrm>
        </p:grpSpPr>
        <p:sp>
          <p:nvSpPr>
            <p:cNvPr id="803" name="Google Shape;803;g5d20bec000_1_24"/>
            <p:cNvSpPr/>
            <p:nvPr/>
          </p:nvSpPr>
          <p:spPr>
            <a:xfrm>
              <a:off x="-16783" y="5884452"/>
              <a:ext cx="6126554" cy="975741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g5d20bec000_1_24"/>
            <p:cNvSpPr/>
            <p:nvPr/>
          </p:nvSpPr>
          <p:spPr>
            <a:xfrm>
              <a:off x="6079069" y="5884452"/>
              <a:ext cx="6126554" cy="975741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5" name="Google Shape;805;g5d20bec000_1_24"/>
          <p:cNvGrpSpPr/>
          <p:nvPr/>
        </p:nvGrpSpPr>
        <p:grpSpPr>
          <a:xfrm>
            <a:off x="130077" y="4604302"/>
            <a:ext cx="2248439" cy="2224874"/>
            <a:chOff x="3175" y="1588"/>
            <a:chExt cx="4686200" cy="4637087"/>
          </a:xfrm>
        </p:grpSpPr>
        <p:sp>
          <p:nvSpPr>
            <p:cNvPr id="806" name="Google Shape;806;g5d20bec000_1_24"/>
            <p:cNvSpPr/>
            <p:nvPr/>
          </p:nvSpPr>
          <p:spPr>
            <a:xfrm>
              <a:off x="1106488" y="3094038"/>
              <a:ext cx="98400" cy="13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g5d20bec000_1_24"/>
            <p:cNvSpPr/>
            <p:nvPr/>
          </p:nvSpPr>
          <p:spPr>
            <a:xfrm>
              <a:off x="1450975" y="3094038"/>
              <a:ext cx="85800" cy="13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g5d20bec000_1_24"/>
            <p:cNvSpPr/>
            <p:nvPr/>
          </p:nvSpPr>
          <p:spPr>
            <a:xfrm>
              <a:off x="1147763" y="314801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g5d20bec000_1_24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g5d20bec000_1_24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811;g5d20bec000_1_24"/>
            <p:cNvSpPr/>
            <p:nvPr/>
          </p:nvSpPr>
          <p:spPr>
            <a:xfrm>
              <a:off x="1147763" y="344170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g5d20bec000_1_24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g5d20bec000_1_24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g5d20bec000_1_24"/>
            <p:cNvSpPr/>
            <p:nvPr/>
          </p:nvSpPr>
          <p:spPr>
            <a:xfrm>
              <a:off x="1147763" y="373380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g5d20bec000_1_24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g5d20bec000_1_24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g5d20bec000_1_24"/>
            <p:cNvSpPr/>
            <p:nvPr/>
          </p:nvSpPr>
          <p:spPr>
            <a:xfrm>
              <a:off x="1147763" y="4027488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g5d20bec000_1_24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g5d20bec000_1_24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g5d20bec000_1_24"/>
            <p:cNvSpPr/>
            <p:nvPr/>
          </p:nvSpPr>
          <p:spPr>
            <a:xfrm>
              <a:off x="1106488" y="1897063"/>
              <a:ext cx="98400" cy="128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821;g5d20bec000_1_24"/>
            <p:cNvSpPr/>
            <p:nvPr/>
          </p:nvSpPr>
          <p:spPr>
            <a:xfrm>
              <a:off x="1450975" y="1897063"/>
              <a:ext cx="85800" cy="128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2" name="Google Shape;822;g5d20bec000_1_24"/>
            <p:cNvSpPr/>
            <p:nvPr/>
          </p:nvSpPr>
          <p:spPr>
            <a:xfrm>
              <a:off x="1147763" y="189706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g5d20bec000_1_24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g5d20bec000_1_24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g5d20bec000_1_24"/>
            <p:cNvSpPr/>
            <p:nvPr/>
          </p:nvSpPr>
          <p:spPr>
            <a:xfrm>
              <a:off x="1147763" y="218916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g5d20bec000_1_24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g5d20bec000_1_24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g5d20bec000_1_24"/>
            <p:cNvSpPr/>
            <p:nvPr/>
          </p:nvSpPr>
          <p:spPr>
            <a:xfrm>
              <a:off x="1147763" y="248285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g5d20bec000_1_24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g5d20bec000_1_24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1" name="Google Shape;831;g5d20bec000_1_24"/>
            <p:cNvSpPr/>
            <p:nvPr/>
          </p:nvSpPr>
          <p:spPr>
            <a:xfrm>
              <a:off x="1147763" y="277495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2" name="Google Shape;832;g5d20bec000_1_24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g5d20bec000_1_24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4" name="Google Shape;834;g5d20bec000_1_24"/>
            <p:cNvSpPr/>
            <p:nvPr/>
          </p:nvSpPr>
          <p:spPr>
            <a:xfrm>
              <a:off x="1179513" y="919163"/>
              <a:ext cx="44400" cy="98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5" name="Google Shape;835;g5d20bec000_1_24"/>
            <p:cNvSpPr/>
            <p:nvPr/>
          </p:nvSpPr>
          <p:spPr>
            <a:xfrm>
              <a:off x="1412875" y="919163"/>
              <a:ext cx="54000" cy="98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6" name="Google Shape;836;g5d20bec000_1_24"/>
            <p:cNvSpPr/>
            <p:nvPr/>
          </p:nvSpPr>
          <p:spPr>
            <a:xfrm>
              <a:off x="1179513" y="915988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7" name="Google Shape;837;g5d20bec000_1_24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8" name="Google Shape;838;g5d20bec000_1_24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9" name="Google Shape;839;g5d20bec000_1_24"/>
            <p:cNvSpPr/>
            <p:nvPr/>
          </p:nvSpPr>
          <p:spPr>
            <a:xfrm>
              <a:off x="1179513" y="1141413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0" name="Google Shape;840;g5d20bec000_1_24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1" name="Google Shape;841;g5d20bec000_1_24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g5d20bec000_1_24"/>
            <p:cNvSpPr/>
            <p:nvPr/>
          </p:nvSpPr>
          <p:spPr>
            <a:xfrm>
              <a:off x="1179513" y="136525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g5d20bec000_1_24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g5d20bec000_1_24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g5d20bec000_1_24"/>
            <p:cNvSpPr/>
            <p:nvPr/>
          </p:nvSpPr>
          <p:spPr>
            <a:xfrm>
              <a:off x="1179513" y="1590675"/>
              <a:ext cx="2745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g5d20bec000_1_24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g5d20bec000_1_24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g5d20bec000_1_24"/>
            <p:cNvSpPr/>
            <p:nvPr/>
          </p:nvSpPr>
          <p:spPr>
            <a:xfrm>
              <a:off x="1182688" y="217488"/>
              <a:ext cx="44400" cy="74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g5d20bec000_1_24"/>
            <p:cNvSpPr/>
            <p:nvPr/>
          </p:nvSpPr>
          <p:spPr>
            <a:xfrm>
              <a:off x="1416050" y="217488"/>
              <a:ext cx="54000" cy="74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g5d20bec000_1_24"/>
            <p:cNvSpPr/>
            <p:nvPr/>
          </p:nvSpPr>
          <p:spPr>
            <a:xfrm>
              <a:off x="1182688" y="65088"/>
              <a:ext cx="287338" cy="188912"/>
            </a:xfrm>
            <a:custGeom>
              <a:avLst/>
              <a:gdLst/>
              <a:ahLst/>
              <a:cxnLst/>
              <a:rect l="l" t="t" r="r" b="b"/>
              <a:pathLst>
                <a:path w="181" h="119" extrusionOk="0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1" name="Google Shape;851;g5d20bec000_1_24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2" name="Google Shape;852;g5d20bec000_1_24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3" name="Google Shape;853;g5d20bec000_1_24"/>
            <p:cNvSpPr/>
            <p:nvPr/>
          </p:nvSpPr>
          <p:spPr>
            <a:xfrm>
              <a:off x="1182688" y="43180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4" name="Google Shape;854;g5d20bec000_1_24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5" name="Google Shape;855;g5d20bec000_1_24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6" name="Google Shape;856;g5d20bec000_1_24"/>
            <p:cNvSpPr/>
            <p:nvPr/>
          </p:nvSpPr>
          <p:spPr>
            <a:xfrm>
              <a:off x="1182688" y="65405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g5d20bec000_1_24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g5d20bec000_1_24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g5d20bec000_1_24"/>
            <p:cNvSpPr/>
            <p:nvPr/>
          </p:nvSpPr>
          <p:spPr>
            <a:xfrm>
              <a:off x="398463" y="755650"/>
              <a:ext cx="8256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g5d20bec000_1_24"/>
            <p:cNvSpPr/>
            <p:nvPr/>
          </p:nvSpPr>
          <p:spPr>
            <a:xfrm>
              <a:off x="398463" y="950913"/>
              <a:ext cx="8256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g5d20bec000_1_24"/>
            <p:cNvSpPr/>
            <p:nvPr/>
          </p:nvSpPr>
          <p:spPr>
            <a:xfrm>
              <a:off x="1185863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g5d20bec000_1_24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g5d20bec000_1_24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g5d20bec000_1_24"/>
            <p:cNvSpPr/>
            <p:nvPr/>
          </p:nvSpPr>
          <p:spPr>
            <a:xfrm>
              <a:off x="996950" y="755650"/>
              <a:ext cx="396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g5d20bec000_1_24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g5d20bec000_1_24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g5d20bec000_1_24"/>
            <p:cNvSpPr/>
            <p:nvPr/>
          </p:nvSpPr>
          <p:spPr>
            <a:xfrm>
              <a:off x="806450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g5d20bec000_1_24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g5d20bec000_1_24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g5d20bec000_1_24"/>
            <p:cNvSpPr/>
            <p:nvPr/>
          </p:nvSpPr>
          <p:spPr>
            <a:xfrm>
              <a:off x="617538" y="755650"/>
              <a:ext cx="429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g5d20bec000_1_24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g5d20bec000_1_24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g5d20bec000_1_24"/>
            <p:cNvSpPr/>
            <p:nvPr/>
          </p:nvSpPr>
          <p:spPr>
            <a:xfrm>
              <a:off x="1504950" y="755650"/>
              <a:ext cx="8223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g5d20bec000_1_24"/>
            <p:cNvSpPr/>
            <p:nvPr/>
          </p:nvSpPr>
          <p:spPr>
            <a:xfrm>
              <a:off x="1504950" y="950913"/>
              <a:ext cx="8223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g5d20bec000_1_24"/>
            <p:cNvSpPr/>
            <p:nvPr/>
          </p:nvSpPr>
          <p:spPr>
            <a:xfrm>
              <a:off x="2292350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g5d20bec000_1_24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g5d20bec000_1_24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g5d20bec000_1_24"/>
            <p:cNvSpPr/>
            <p:nvPr/>
          </p:nvSpPr>
          <p:spPr>
            <a:xfrm>
              <a:off x="2100263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g5d20bec000_1_24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g5d20bec000_1_24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g5d20bec000_1_24"/>
            <p:cNvSpPr/>
            <p:nvPr/>
          </p:nvSpPr>
          <p:spPr>
            <a:xfrm>
              <a:off x="1912938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g5d20bec000_1_24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g5d20bec000_1_24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g5d20bec000_1_24"/>
            <p:cNvSpPr/>
            <p:nvPr/>
          </p:nvSpPr>
          <p:spPr>
            <a:xfrm>
              <a:off x="1724025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g5d20bec000_1_24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g5d20bec000_1_24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g5d20bec000_1_24"/>
            <p:cNvSpPr/>
            <p:nvPr/>
          </p:nvSpPr>
          <p:spPr>
            <a:xfrm>
              <a:off x="2266950" y="755650"/>
              <a:ext cx="8256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g5d20bec000_1_24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g5d20bec000_1_24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g5d20bec000_1_24"/>
            <p:cNvSpPr/>
            <p:nvPr/>
          </p:nvSpPr>
          <p:spPr>
            <a:xfrm>
              <a:off x="3054350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g5d20bec000_1_24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g5d20bec000_1_24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g5d20bec000_1_24"/>
            <p:cNvSpPr/>
            <p:nvPr/>
          </p:nvSpPr>
          <p:spPr>
            <a:xfrm>
              <a:off x="2865438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g5d20bec000_1_24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g5d20bec000_1_24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g5d20bec000_1_24"/>
            <p:cNvSpPr/>
            <p:nvPr/>
          </p:nvSpPr>
          <p:spPr>
            <a:xfrm>
              <a:off x="2674938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g5d20bec000_1_24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g5d20bec000_1_24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g5d20bec000_1_24"/>
            <p:cNvSpPr/>
            <p:nvPr/>
          </p:nvSpPr>
          <p:spPr>
            <a:xfrm>
              <a:off x="2486025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g5d20bec000_1_24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g5d20bec000_1_24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g5d20bec000_1_24"/>
            <p:cNvSpPr/>
            <p:nvPr/>
          </p:nvSpPr>
          <p:spPr>
            <a:xfrm>
              <a:off x="1052513" y="628650"/>
              <a:ext cx="652463" cy="474662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g5d20bec000_1_24"/>
            <p:cNvSpPr/>
            <p:nvPr/>
          </p:nvSpPr>
          <p:spPr>
            <a:xfrm>
              <a:off x="236538" y="698500"/>
              <a:ext cx="219000" cy="490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g5d20bec000_1_24"/>
            <p:cNvSpPr/>
            <p:nvPr/>
          </p:nvSpPr>
          <p:spPr>
            <a:xfrm>
              <a:off x="411163" y="1588"/>
              <a:ext cx="3952875" cy="977900"/>
            </a:xfrm>
            <a:custGeom>
              <a:avLst/>
              <a:gdLst/>
              <a:ahLst/>
              <a:cxnLst/>
              <a:rect l="l" t="t" r="r" b="b"/>
              <a:pathLst>
                <a:path w="2490" h="616" extrusionOk="0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g5d20bec000_1_24"/>
            <p:cNvSpPr/>
            <p:nvPr/>
          </p:nvSpPr>
          <p:spPr>
            <a:xfrm>
              <a:off x="4294188" y="966788"/>
              <a:ext cx="44400" cy="101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g5d20bec000_1_24"/>
            <p:cNvSpPr/>
            <p:nvPr/>
          </p:nvSpPr>
          <p:spPr>
            <a:xfrm>
              <a:off x="3952875" y="1938338"/>
              <a:ext cx="736500" cy="241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g5d20bec000_1_24"/>
            <p:cNvSpPr/>
            <p:nvPr/>
          </p:nvSpPr>
          <p:spPr>
            <a:xfrm>
              <a:off x="4224338" y="1855788"/>
              <a:ext cx="187200" cy="12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g5d20bec000_1_24"/>
            <p:cNvSpPr/>
            <p:nvPr/>
          </p:nvSpPr>
          <p:spPr>
            <a:xfrm>
              <a:off x="3044825" y="752475"/>
              <a:ext cx="771600" cy="3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g5d20bec000_1_24"/>
            <p:cNvSpPr/>
            <p:nvPr/>
          </p:nvSpPr>
          <p:spPr>
            <a:xfrm>
              <a:off x="3044825" y="900113"/>
              <a:ext cx="1287463" cy="88900"/>
            </a:xfrm>
            <a:custGeom>
              <a:avLst/>
              <a:gdLst/>
              <a:ahLst/>
              <a:cxnLst/>
              <a:rect l="l" t="t" r="r" b="b"/>
              <a:pathLst>
                <a:path w="811" h="56" extrusionOk="0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g5d20bec000_1_24"/>
            <p:cNvSpPr/>
            <p:nvPr/>
          </p:nvSpPr>
          <p:spPr>
            <a:xfrm>
              <a:off x="3781425" y="752475"/>
              <a:ext cx="348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1" name="Google Shape;911;g5d20bec000_1_24"/>
            <p:cNvSpPr/>
            <p:nvPr/>
          </p:nvSpPr>
          <p:spPr>
            <a:xfrm>
              <a:off x="3949700" y="820738"/>
              <a:ext cx="38100" cy="13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2" name="Google Shape;912;g5d20bec000_1_24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3" name="Google Shape;913;g5d20bec000_1_24"/>
            <p:cNvSpPr/>
            <p:nvPr/>
          </p:nvSpPr>
          <p:spPr>
            <a:xfrm>
              <a:off x="3797300" y="81438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4" name="Google Shape;914;g5d20bec000_1_24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5" name="Google Shape;915;g5d20bec000_1_24"/>
            <p:cNvSpPr/>
            <p:nvPr/>
          </p:nvSpPr>
          <p:spPr>
            <a:xfrm>
              <a:off x="3602038" y="752475"/>
              <a:ext cx="381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916;g5d20bec000_1_24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7" name="Google Shape;917;g5d20bec000_1_24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8" name="Google Shape;918;g5d20bec000_1_24"/>
            <p:cNvSpPr/>
            <p:nvPr/>
          </p:nvSpPr>
          <p:spPr>
            <a:xfrm>
              <a:off x="3427413" y="752475"/>
              <a:ext cx="381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9" name="Google Shape;919;g5d20bec000_1_24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g5d20bec000_1_24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g5d20bec000_1_24"/>
            <p:cNvSpPr/>
            <p:nvPr/>
          </p:nvSpPr>
          <p:spPr>
            <a:xfrm>
              <a:off x="3251200" y="752475"/>
              <a:ext cx="348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2" name="Google Shape;922;g5d20bec000_1_24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3" name="Google Shape;923;g5d20bec000_1_24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924;g5d20bec000_1_24"/>
            <p:cNvSpPr/>
            <p:nvPr/>
          </p:nvSpPr>
          <p:spPr>
            <a:xfrm>
              <a:off x="3952875" y="2192338"/>
              <a:ext cx="736500" cy="243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g5d20bec000_1_24"/>
            <p:cNvSpPr/>
            <p:nvPr/>
          </p:nvSpPr>
          <p:spPr>
            <a:xfrm>
              <a:off x="3175" y="695325"/>
              <a:ext cx="206400" cy="67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g5d20bec000_1_24"/>
            <p:cNvSpPr/>
            <p:nvPr/>
          </p:nvSpPr>
          <p:spPr>
            <a:xfrm>
              <a:off x="752475" y="4430713"/>
              <a:ext cx="1154113" cy="207962"/>
            </a:xfrm>
            <a:custGeom>
              <a:avLst/>
              <a:gdLst/>
              <a:ahLst/>
              <a:cxnLst/>
              <a:rect l="l" t="t" r="r" b="b"/>
              <a:pathLst>
                <a:path w="362" h="65" extrusionOk="0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7" name="Google Shape;927;g5d20bec000_1_24"/>
          <p:cNvGrpSpPr/>
          <p:nvPr/>
        </p:nvGrpSpPr>
        <p:grpSpPr>
          <a:xfrm>
            <a:off x="1090989" y="6554846"/>
            <a:ext cx="569913" cy="274719"/>
            <a:chOff x="2633799" y="5558352"/>
            <a:chExt cx="1343817" cy="647769"/>
          </a:xfrm>
        </p:grpSpPr>
        <p:sp>
          <p:nvSpPr>
            <p:cNvPr id="928" name="Google Shape;928;g5d20bec000_1_24"/>
            <p:cNvSpPr/>
            <p:nvPr/>
          </p:nvSpPr>
          <p:spPr>
            <a:xfrm>
              <a:off x="2633799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g5d20bec000_1_24"/>
            <p:cNvSpPr/>
            <p:nvPr/>
          </p:nvSpPr>
          <p:spPr>
            <a:xfrm>
              <a:off x="3330944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g5d20bec000_1_24"/>
            <p:cNvSpPr/>
            <p:nvPr/>
          </p:nvSpPr>
          <p:spPr>
            <a:xfrm>
              <a:off x="2636071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g5d20bec000_1_24"/>
            <p:cNvSpPr/>
            <p:nvPr/>
          </p:nvSpPr>
          <p:spPr>
            <a:xfrm>
              <a:off x="3333216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2" name="Google Shape;932;g5d20bec000_1_24"/>
          <p:cNvGrpSpPr/>
          <p:nvPr/>
        </p:nvGrpSpPr>
        <p:grpSpPr>
          <a:xfrm>
            <a:off x="1705998" y="6554846"/>
            <a:ext cx="568949" cy="274719"/>
            <a:chOff x="2633799" y="5558352"/>
            <a:chExt cx="1341545" cy="647769"/>
          </a:xfrm>
        </p:grpSpPr>
        <p:sp>
          <p:nvSpPr>
            <p:cNvPr id="933" name="Google Shape;933;g5d20bec000_1_24"/>
            <p:cNvSpPr/>
            <p:nvPr/>
          </p:nvSpPr>
          <p:spPr>
            <a:xfrm>
              <a:off x="2633799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4" name="Google Shape;934;g5d20bec000_1_24"/>
            <p:cNvSpPr/>
            <p:nvPr/>
          </p:nvSpPr>
          <p:spPr>
            <a:xfrm>
              <a:off x="3330944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5" name="Google Shape;935;g5d20bec000_1_24"/>
            <p:cNvSpPr/>
            <p:nvPr/>
          </p:nvSpPr>
          <p:spPr>
            <a:xfrm>
              <a:off x="2636071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36" name="Google Shape;936;g5d20bec000_1_24"/>
          <p:cNvSpPr txBox="1"/>
          <p:nvPr/>
        </p:nvSpPr>
        <p:spPr>
          <a:xfrm>
            <a:off x="84899" y="223300"/>
            <a:ext cx="93675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sz="2800" b="1">
                <a:solidFill>
                  <a:schemeClr val="lt1"/>
                </a:solidFill>
              </a:rPr>
              <a:t>Report</a:t>
            </a:r>
            <a:r>
              <a:rPr lang="en-US" sz="2800" b="1">
                <a:solidFill>
                  <a:schemeClr val="lt1"/>
                </a:solidFill>
              </a:rPr>
              <a:t> | Purchase Management</a:t>
            </a:r>
            <a:endParaRPr sz="2800" b="1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937" name="Google Shape;937;g5d20bec000_1_24"/>
          <p:cNvSpPr txBox="1"/>
          <p:nvPr/>
        </p:nvSpPr>
        <p:spPr>
          <a:xfrm>
            <a:off x="2684776" y="1905425"/>
            <a:ext cx="3499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MIS Reports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8" name="Google Shape;938;g5d20bec000_1_24"/>
          <p:cNvSpPr txBox="1"/>
          <p:nvPr/>
        </p:nvSpPr>
        <p:spPr>
          <a:xfrm>
            <a:off x="2635200" y="2721000"/>
            <a:ext cx="3908700" cy="28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Supplier Ledger 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Indent Register 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PO Register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PO vs GRN Analysis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 vs PO vs GRN vs PB Analysis  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GRN vs. Purchase Bill Analysis</a:t>
            </a:r>
            <a:endParaRPr sz="2000"/>
          </a:p>
        </p:txBody>
      </p:sp>
      <p:sp>
        <p:nvSpPr>
          <p:cNvPr id="939" name="Google Shape;939;g5d20bec000_1_24"/>
          <p:cNvSpPr txBox="1"/>
          <p:nvPr/>
        </p:nvSpPr>
        <p:spPr>
          <a:xfrm>
            <a:off x="7524450" y="1905425"/>
            <a:ext cx="3654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Dashboard Reports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0" name="Google Shape;940;g5d20bec000_1_24"/>
          <p:cNvSpPr txBox="1"/>
          <p:nvPr/>
        </p:nvSpPr>
        <p:spPr>
          <a:xfrm>
            <a:off x="7524450" y="2721000"/>
            <a:ext cx="36543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Purchase Bills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Purchase Orders vs. Purchase Bills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20"/>
          <p:cNvSpPr txBox="1"/>
          <p:nvPr/>
        </p:nvSpPr>
        <p:spPr>
          <a:xfrm>
            <a:off x="3673645" y="3301673"/>
            <a:ext cx="4844503" cy="67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Insert the Sub Title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of Your Presentation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46" name="Google Shape;946;p20"/>
          <p:cNvGrpSpPr/>
          <p:nvPr/>
        </p:nvGrpSpPr>
        <p:grpSpPr>
          <a:xfrm>
            <a:off x="-16783" y="5884451"/>
            <a:ext cx="12208635" cy="975845"/>
            <a:chOff x="-16783" y="5882156"/>
            <a:chExt cx="12208635" cy="975844"/>
          </a:xfrm>
        </p:grpSpPr>
        <p:sp>
          <p:nvSpPr>
            <p:cNvPr id="947" name="Google Shape;947;p20"/>
            <p:cNvSpPr/>
            <p:nvPr/>
          </p:nvSpPr>
          <p:spPr>
            <a:xfrm>
              <a:off x="-16783" y="5884452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6079069" y="5882156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9" name="Google Shape;949;p20"/>
          <p:cNvGrpSpPr/>
          <p:nvPr/>
        </p:nvGrpSpPr>
        <p:grpSpPr>
          <a:xfrm>
            <a:off x="130077" y="4604302"/>
            <a:ext cx="2248627" cy="2225012"/>
            <a:chOff x="3175" y="1588"/>
            <a:chExt cx="4686300" cy="4637087"/>
          </a:xfrm>
        </p:grpSpPr>
        <p:sp>
          <p:nvSpPr>
            <p:cNvPr id="950" name="Google Shape;950;p20"/>
            <p:cNvSpPr/>
            <p:nvPr/>
          </p:nvSpPr>
          <p:spPr>
            <a:xfrm>
              <a:off x="1106488" y="3094038"/>
              <a:ext cx="984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1450975" y="3094038"/>
              <a:ext cx="857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1147763" y="314801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1147763" y="34417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1147763" y="37338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>
              <a:off x="1147763" y="4027488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1106488" y="1897063"/>
              <a:ext cx="984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1450975" y="1897063"/>
              <a:ext cx="857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1147763" y="18970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1147763" y="21891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1147763" y="24828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1147763" y="27749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1179513" y="919163"/>
              <a:ext cx="44450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1412875" y="919163"/>
              <a:ext cx="53975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1179513" y="915988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1179513" y="1141413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1179513" y="13652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1179513" y="1590675"/>
              <a:ext cx="274638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1182688" y="217488"/>
              <a:ext cx="44450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1416050" y="217488"/>
              <a:ext cx="53975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1182688" y="65088"/>
              <a:ext cx="287338" cy="188912"/>
            </a:xfrm>
            <a:custGeom>
              <a:avLst/>
              <a:gdLst/>
              <a:ahLst/>
              <a:cxnLst/>
              <a:rect l="l" t="t" r="r" b="b"/>
              <a:pathLst>
                <a:path w="181" h="119" extrusionOk="0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1182688" y="43180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1182688" y="6540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398463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398463" y="950913"/>
              <a:ext cx="825500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1185863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996950" y="755650"/>
              <a:ext cx="39688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8064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617538" y="755650"/>
              <a:ext cx="42863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1504950" y="755650"/>
              <a:ext cx="822325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1504950" y="950913"/>
              <a:ext cx="822325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2292350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2100263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1912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1724025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2266950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30543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2865438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2674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2486025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1052513" y="628650"/>
              <a:ext cx="652463" cy="474662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236538" y="698500"/>
              <a:ext cx="219075" cy="4905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11163" y="1588"/>
              <a:ext cx="3952875" cy="977900"/>
            </a:xfrm>
            <a:custGeom>
              <a:avLst/>
              <a:gdLst/>
              <a:ahLst/>
              <a:cxnLst/>
              <a:rect l="l" t="t" r="r" b="b"/>
              <a:pathLst>
                <a:path w="2490" h="616" extrusionOk="0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4294188" y="966788"/>
              <a:ext cx="44450" cy="1012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3952875" y="1938338"/>
              <a:ext cx="736600" cy="241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4224338" y="1855788"/>
              <a:ext cx="187325" cy="123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3044825" y="752475"/>
              <a:ext cx="771525" cy="365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3044825" y="900113"/>
              <a:ext cx="1287463" cy="88900"/>
            </a:xfrm>
            <a:custGeom>
              <a:avLst/>
              <a:gdLst/>
              <a:ahLst/>
              <a:cxnLst/>
              <a:rect l="l" t="t" r="r" b="b"/>
              <a:pathLst>
                <a:path w="811" h="56" extrusionOk="0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3781425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3949700" y="820738"/>
              <a:ext cx="38100" cy="1333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3797300" y="81438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3602038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3427413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3251200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3952875" y="2192338"/>
              <a:ext cx="736600" cy="2428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3175" y="695325"/>
              <a:ext cx="206375" cy="6762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752475" y="4430713"/>
              <a:ext cx="1154113" cy="207962"/>
            </a:xfrm>
            <a:custGeom>
              <a:avLst/>
              <a:gdLst/>
              <a:ahLst/>
              <a:cxnLst/>
              <a:rect l="l" t="t" r="r" b="b"/>
              <a:pathLst>
                <a:path w="362" h="65" extrusionOk="0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1" name="Google Shape;1071;p20"/>
          <p:cNvSpPr/>
          <p:nvPr/>
        </p:nvSpPr>
        <p:spPr>
          <a:xfrm>
            <a:off x="3834068" y="283752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2" name="Google Shape;1072;p20"/>
          <p:cNvSpPr/>
          <p:nvPr/>
        </p:nvSpPr>
        <p:spPr>
          <a:xfrm>
            <a:off x="8101270" y="284206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73" name="Google Shape;1073;p20"/>
          <p:cNvGrpSpPr/>
          <p:nvPr/>
        </p:nvGrpSpPr>
        <p:grpSpPr>
          <a:xfrm>
            <a:off x="5740202" y="4457108"/>
            <a:ext cx="690061" cy="666880"/>
            <a:chOff x="9192762" y="972360"/>
            <a:chExt cx="1848180" cy="1786095"/>
          </a:xfrm>
        </p:grpSpPr>
        <p:sp>
          <p:nvSpPr>
            <p:cNvPr id="1074" name="Google Shape;1074;p20"/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/>
              <a:ahLst/>
              <a:cxnLst/>
              <a:rect l="l" t="t" r="r" b="b"/>
              <a:pathLst>
                <a:path w="480600" h="1345680" extrusionOk="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 rot="-2887075">
              <a:off x="9675227" y="1020217"/>
              <a:ext cx="883249" cy="1690381"/>
            </a:xfrm>
            <a:custGeom>
              <a:avLst/>
              <a:gdLst/>
              <a:ahLst/>
              <a:cxnLst/>
              <a:rect l="l" t="t" r="r" b="b"/>
              <a:pathLst>
                <a:path w="883249" h="1563687" extrusionOk="0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76" name="Google Shape;1076;p20"/>
          <p:cNvGrpSpPr/>
          <p:nvPr/>
        </p:nvGrpSpPr>
        <p:grpSpPr>
          <a:xfrm>
            <a:off x="1090963" y="6554790"/>
            <a:ext cx="569844" cy="274717"/>
            <a:chOff x="2633799" y="5558352"/>
            <a:chExt cx="1343686" cy="647780"/>
          </a:xfrm>
        </p:grpSpPr>
        <p:sp>
          <p:nvSpPr>
            <p:cNvPr id="1077" name="Google Shape;1077;p20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20"/>
            <p:cNvSpPr/>
            <p:nvPr/>
          </p:nvSpPr>
          <p:spPr>
            <a:xfrm>
              <a:off x="3333216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1" name="Google Shape;1081;p20"/>
          <p:cNvGrpSpPr/>
          <p:nvPr/>
        </p:nvGrpSpPr>
        <p:grpSpPr>
          <a:xfrm>
            <a:off x="1705971" y="6554790"/>
            <a:ext cx="568880" cy="274717"/>
            <a:chOff x="2633799" y="5558352"/>
            <a:chExt cx="1341414" cy="647780"/>
          </a:xfrm>
        </p:grpSpPr>
        <p:sp>
          <p:nvSpPr>
            <p:cNvPr id="1082" name="Google Shape;1082;p20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85" name="Google Shape;1085;p20"/>
          <p:cNvSpPr txBox="1"/>
          <p:nvPr/>
        </p:nvSpPr>
        <p:spPr>
          <a:xfrm>
            <a:off x="84899" y="51230"/>
            <a:ext cx="90039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Construct Pro -Basic</a:t>
            </a:r>
            <a:r>
              <a:rPr lang="en-US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Module Flow | Contractors Management</a:t>
            </a:r>
            <a:endParaRPr sz="28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6" name="Google Shape;1086;p20"/>
          <p:cNvSpPr txBox="1"/>
          <p:nvPr/>
        </p:nvSpPr>
        <p:spPr>
          <a:xfrm>
            <a:off x="1132129" y="2064477"/>
            <a:ext cx="293447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87" name="Google Shape;1087;p20"/>
          <p:cNvCxnSpPr/>
          <p:nvPr/>
        </p:nvCxnSpPr>
        <p:spPr>
          <a:xfrm rot="10800000">
            <a:off x="2331869" y="1542217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088" name="Google Shape;1088;p20"/>
          <p:cNvSpPr txBox="1"/>
          <p:nvPr/>
        </p:nvSpPr>
        <p:spPr>
          <a:xfrm>
            <a:off x="1014453" y="1280731"/>
            <a:ext cx="1277874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Contractors  </a:t>
            </a:r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Management </a:t>
            </a:r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9" name="Google Shape;1089;p20"/>
          <p:cNvSpPr/>
          <p:nvPr/>
        </p:nvSpPr>
        <p:spPr>
          <a:xfrm rot="10800000">
            <a:off x="686621" y="2336800"/>
            <a:ext cx="1950715" cy="1905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0" name="Google Shape;1090;p20"/>
          <p:cNvSpPr txBox="1"/>
          <p:nvPr/>
        </p:nvSpPr>
        <p:spPr>
          <a:xfrm>
            <a:off x="768715" y="2349872"/>
            <a:ext cx="1678945" cy="292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Can Manage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Requisition for Services,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Tender Registration,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Comparison Perc and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Qty Wise,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Work Order Perc and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Qty Wise,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Amend WO Qty Wise,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Service Bill Perc and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Qty Wise,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 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91" name="Google Shape;1091;p20"/>
          <p:cNvGrpSpPr/>
          <p:nvPr/>
        </p:nvGrpSpPr>
        <p:grpSpPr>
          <a:xfrm>
            <a:off x="3229610" y="1217930"/>
            <a:ext cx="8699500" cy="5462270"/>
            <a:chOff x="5086" y="1918"/>
            <a:chExt cx="13700" cy="8602"/>
          </a:xfrm>
        </p:grpSpPr>
        <p:pic>
          <p:nvPicPr>
            <p:cNvPr id="1092" name="Google Shape;1092;p20" descr="C:\Users\yash patel\Downloads\FrameA.png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5086" y="1918"/>
              <a:ext cx="13700" cy="8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3" name="Google Shape;1093;p20"/>
            <p:cNvSpPr/>
            <p:nvPr/>
          </p:nvSpPr>
          <p:spPr>
            <a:xfrm>
              <a:off x="5328" y="2200"/>
              <a:ext cx="13252" cy="8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94" name="Google Shape;1094;p20" descr="E:\Saumik\Invoice\PPT\Contractors-Management.jpgContractors-Management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851910" y="1404866"/>
            <a:ext cx="7416054" cy="514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5d20bec000_1_170"/>
          <p:cNvSpPr/>
          <p:nvPr/>
        </p:nvSpPr>
        <p:spPr>
          <a:xfrm>
            <a:off x="2271309" y="1636000"/>
            <a:ext cx="4511400" cy="4081800"/>
          </a:xfrm>
          <a:prstGeom prst="rect">
            <a:avLst/>
          </a:prstGeom>
          <a:solidFill>
            <a:srgbClr val="F4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0" name="Google Shape;1100;g5d20bec000_1_170"/>
          <p:cNvSpPr/>
          <p:nvPr/>
        </p:nvSpPr>
        <p:spPr>
          <a:xfrm>
            <a:off x="7159125" y="1636000"/>
            <a:ext cx="4511400" cy="4081800"/>
          </a:xfrm>
          <a:prstGeom prst="rect">
            <a:avLst/>
          </a:prstGeom>
          <a:solidFill>
            <a:srgbClr val="F4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01" name="Google Shape;1101;g5d20bec000_1_170"/>
          <p:cNvGrpSpPr/>
          <p:nvPr/>
        </p:nvGrpSpPr>
        <p:grpSpPr>
          <a:xfrm>
            <a:off x="-16783" y="5886741"/>
            <a:ext cx="12222407" cy="975741"/>
            <a:chOff x="-16783" y="5884452"/>
            <a:chExt cx="12222407" cy="975741"/>
          </a:xfrm>
        </p:grpSpPr>
        <p:sp>
          <p:nvSpPr>
            <p:cNvPr id="1102" name="Google Shape;1102;g5d20bec000_1_170"/>
            <p:cNvSpPr/>
            <p:nvPr/>
          </p:nvSpPr>
          <p:spPr>
            <a:xfrm>
              <a:off x="-16783" y="5884452"/>
              <a:ext cx="6126554" cy="975741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3" name="Google Shape;1103;g5d20bec000_1_170"/>
            <p:cNvSpPr/>
            <p:nvPr/>
          </p:nvSpPr>
          <p:spPr>
            <a:xfrm>
              <a:off x="6079069" y="5884452"/>
              <a:ext cx="6126554" cy="975741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4" name="Google Shape;1104;g5d20bec000_1_170"/>
          <p:cNvGrpSpPr/>
          <p:nvPr/>
        </p:nvGrpSpPr>
        <p:grpSpPr>
          <a:xfrm>
            <a:off x="130077" y="4604302"/>
            <a:ext cx="2248439" cy="2224874"/>
            <a:chOff x="3175" y="1588"/>
            <a:chExt cx="4686200" cy="4637087"/>
          </a:xfrm>
        </p:grpSpPr>
        <p:sp>
          <p:nvSpPr>
            <p:cNvPr id="1105" name="Google Shape;1105;g5d20bec000_1_170"/>
            <p:cNvSpPr/>
            <p:nvPr/>
          </p:nvSpPr>
          <p:spPr>
            <a:xfrm>
              <a:off x="1106488" y="3094038"/>
              <a:ext cx="98400" cy="13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g5d20bec000_1_170"/>
            <p:cNvSpPr/>
            <p:nvPr/>
          </p:nvSpPr>
          <p:spPr>
            <a:xfrm>
              <a:off x="1450975" y="3094038"/>
              <a:ext cx="85800" cy="13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7" name="Google Shape;1107;g5d20bec000_1_170"/>
            <p:cNvSpPr/>
            <p:nvPr/>
          </p:nvSpPr>
          <p:spPr>
            <a:xfrm>
              <a:off x="1147763" y="314801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8" name="Google Shape;1108;g5d20bec000_1_170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g5d20bec000_1_170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0" name="Google Shape;1110;g5d20bec000_1_170"/>
            <p:cNvSpPr/>
            <p:nvPr/>
          </p:nvSpPr>
          <p:spPr>
            <a:xfrm>
              <a:off x="1147763" y="344170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1" name="Google Shape;1111;g5d20bec000_1_170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2" name="Google Shape;1112;g5d20bec000_1_170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3" name="Google Shape;1113;g5d20bec000_1_170"/>
            <p:cNvSpPr/>
            <p:nvPr/>
          </p:nvSpPr>
          <p:spPr>
            <a:xfrm>
              <a:off x="1147763" y="373380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4" name="Google Shape;1114;g5d20bec000_1_170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5" name="Google Shape;1115;g5d20bec000_1_170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6" name="Google Shape;1116;g5d20bec000_1_170"/>
            <p:cNvSpPr/>
            <p:nvPr/>
          </p:nvSpPr>
          <p:spPr>
            <a:xfrm>
              <a:off x="1147763" y="4027488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g5d20bec000_1_170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g5d20bec000_1_170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g5d20bec000_1_170"/>
            <p:cNvSpPr/>
            <p:nvPr/>
          </p:nvSpPr>
          <p:spPr>
            <a:xfrm>
              <a:off x="1106488" y="1897063"/>
              <a:ext cx="98400" cy="128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g5d20bec000_1_170"/>
            <p:cNvSpPr/>
            <p:nvPr/>
          </p:nvSpPr>
          <p:spPr>
            <a:xfrm>
              <a:off x="1450975" y="1897063"/>
              <a:ext cx="85800" cy="128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g5d20bec000_1_170"/>
            <p:cNvSpPr/>
            <p:nvPr/>
          </p:nvSpPr>
          <p:spPr>
            <a:xfrm>
              <a:off x="1147763" y="189706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g5d20bec000_1_170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g5d20bec000_1_170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g5d20bec000_1_170"/>
            <p:cNvSpPr/>
            <p:nvPr/>
          </p:nvSpPr>
          <p:spPr>
            <a:xfrm>
              <a:off x="1147763" y="218916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g5d20bec000_1_170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g5d20bec000_1_170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g5d20bec000_1_170"/>
            <p:cNvSpPr/>
            <p:nvPr/>
          </p:nvSpPr>
          <p:spPr>
            <a:xfrm>
              <a:off x="1147763" y="248285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g5d20bec000_1_170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9" name="Google Shape;1129;g5d20bec000_1_170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0" name="Google Shape;1130;g5d20bec000_1_170"/>
            <p:cNvSpPr/>
            <p:nvPr/>
          </p:nvSpPr>
          <p:spPr>
            <a:xfrm>
              <a:off x="1147763" y="277495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g5d20bec000_1_170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g5d20bec000_1_170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g5d20bec000_1_170"/>
            <p:cNvSpPr/>
            <p:nvPr/>
          </p:nvSpPr>
          <p:spPr>
            <a:xfrm>
              <a:off x="1179513" y="919163"/>
              <a:ext cx="44400" cy="98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g5d20bec000_1_170"/>
            <p:cNvSpPr/>
            <p:nvPr/>
          </p:nvSpPr>
          <p:spPr>
            <a:xfrm>
              <a:off x="1412875" y="919163"/>
              <a:ext cx="54000" cy="98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g5d20bec000_1_170"/>
            <p:cNvSpPr/>
            <p:nvPr/>
          </p:nvSpPr>
          <p:spPr>
            <a:xfrm>
              <a:off x="1179513" y="915988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g5d20bec000_1_170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g5d20bec000_1_170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g5d20bec000_1_170"/>
            <p:cNvSpPr/>
            <p:nvPr/>
          </p:nvSpPr>
          <p:spPr>
            <a:xfrm>
              <a:off x="1179513" y="1141413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g5d20bec000_1_170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0" name="Google Shape;1140;g5d20bec000_1_170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g5d20bec000_1_170"/>
            <p:cNvSpPr/>
            <p:nvPr/>
          </p:nvSpPr>
          <p:spPr>
            <a:xfrm>
              <a:off x="1179513" y="136525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g5d20bec000_1_170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3" name="Google Shape;1143;g5d20bec000_1_170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4" name="Google Shape;1144;g5d20bec000_1_170"/>
            <p:cNvSpPr/>
            <p:nvPr/>
          </p:nvSpPr>
          <p:spPr>
            <a:xfrm>
              <a:off x="1179513" y="1590675"/>
              <a:ext cx="2745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5" name="Google Shape;1145;g5d20bec000_1_170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6" name="Google Shape;1146;g5d20bec000_1_170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7" name="Google Shape;1147;g5d20bec000_1_170"/>
            <p:cNvSpPr/>
            <p:nvPr/>
          </p:nvSpPr>
          <p:spPr>
            <a:xfrm>
              <a:off x="1182688" y="217488"/>
              <a:ext cx="44400" cy="74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8" name="Google Shape;1148;g5d20bec000_1_170"/>
            <p:cNvSpPr/>
            <p:nvPr/>
          </p:nvSpPr>
          <p:spPr>
            <a:xfrm>
              <a:off x="1416050" y="217488"/>
              <a:ext cx="54000" cy="74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9" name="Google Shape;1149;g5d20bec000_1_170"/>
            <p:cNvSpPr/>
            <p:nvPr/>
          </p:nvSpPr>
          <p:spPr>
            <a:xfrm>
              <a:off x="1182688" y="65088"/>
              <a:ext cx="287338" cy="188912"/>
            </a:xfrm>
            <a:custGeom>
              <a:avLst/>
              <a:gdLst/>
              <a:ahLst/>
              <a:cxnLst/>
              <a:rect l="l" t="t" r="r" b="b"/>
              <a:pathLst>
                <a:path w="181" h="119" extrusionOk="0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0" name="Google Shape;1150;g5d20bec000_1_170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1" name="Google Shape;1151;g5d20bec000_1_170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2" name="Google Shape;1152;g5d20bec000_1_170"/>
            <p:cNvSpPr/>
            <p:nvPr/>
          </p:nvSpPr>
          <p:spPr>
            <a:xfrm>
              <a:off x="1182688" y="43180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3" name="Google Shape;1153;g5d20bec000_1_170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4" name="Google Shape;1154;g5d20bec000_1_170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5" name="Google Shape;1155;g5d20bec000_1_170"/>
            <p:cNvSpPr/>
            <p:nvPr/>
          </p:nvSpPr>
          <p:spPr>
            <a:xfrm>
              <a:off x="1182688" y="65405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6" name="Google Shape;1156;g5d20bec000_1_170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7" name="Google Shape;1157;g5d20bec000_1_170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8" name="Google Shape;1158;g5d20bec000_1_170"/>
            <p:cNvSpPr/>
            <p:nvPr/>
          </p:nvSpPr>
          <p:spPr>
            <a:xfrm>
              <a:off x="398463" y="755650"/>
              <a:ext cx="8256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9" name="Google Shape;1159;g5d20bec000_1_170"/>
            <p:cNvSpPr/>
            <p:nvPr/>
          </p:nvSpPr>
          <p:spPr>
            <a:xfrm>
              <a:off x="398463" y="950913"/>
              <a:ext cx="8256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0" name="Google Shape;1160;g5d20bec000_1_170"/>
            <p:cNvSpPr/>
            <p:nvPr/>
          </p:nvSpPr>
          <p:spPr>
            <a:xfrm>
              <a:off x="1185863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1" name="Google Shape;1161;g5d20bec000_1_170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2" name="Google Shape;1162;g5d20bec000_1_170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3" name="Google Shape;1163;g5d20bec000_1_170"/>
            <p:cNvSpPr/>
            <p:nvPr/>
          </p:nvSpPr>
          <p:spPr>
            <a:xfrm>
              <a:off x="996950" y="755650"/>
              <a:ext cx="396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4" name="Google Shape;1164;g5d20bec000_1_170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5" name="Google Shape;1165;g5d20bec000_1_170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6" name="Google Shape;1166;g5d20bec000_1_170"/>
            <p:cNvSpPr/>
            <p:nvPr/>
          </p:nvSpPr>
          <p:spPr>
            <a:xfrm>
              <a:off x="806450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7" name="Google Shape;1167;g5d20bec000_1_170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8" name="Google Shape;1168;g5d20bec000_1_170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9" name="Google Shape;1169;g5d20bec000_1_170"/>
            <p:cNvSpPr/>
            <p:nvPr/>
          </p:nvSpPr>
          <p:spPr>
            <a:xfrm>
              <a:off x="617538" y="755650"/>
              <a:ext cx="429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0" name="Google Shape;1170;g5d20bec000_1_170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1" name="Google Shape;1171;g5d20bec000_1_170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2" name="Google Shape;1172;g5d20bec000_1_170"/>
            <p:cNvSpPr/>
            <p:nvPr/>
          </p:nvSpPr>
          <p:spPr>
            <a:xfrm>
              <a:off x="1504950" y="755650"/>
              <a:ext cx="8223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3" name="Google Shape;1173;g5d20bec000_1_170"/>
            <p:cNvSpPr/>
            <p:nvPr/>
          </p:nvSpPr>
          <p:spPr>
            <a:xfrm>
              <a:off x="1504950" y="950913"/>
              <a:ext cx="8223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4" name="Google Shape;1174;g5d20bec000_1_170"/>
            <p:cNvSpPr/>
            <p:nvPr/>
          </p:nvSpPr>
          <p:spPr>
            <a:xfrm>
              <a:off x="2292350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5" name="Google Shape;1175;g5d20bec000_1_170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6" name="Google Shape;1176;g5d20bec000_1_170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7" name="Google Shape;1177;g5d20bec000_1_170"/>
            <p:cNvSpPr/>
            <p:nvPr/>
          </p:nvSpPr>
          <p:spPr>
            <a:xfrm>
              <a:off x="2100263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8" name="Google Shape;1178;g5d20bec000_1_170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9" name="Google Shape;1179;g5d20bec000_1_170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0" name="Google Shape;1180;g5d20bec000_1_170"/>
            <p:cNvSpPr/>
            <p:nvPr/>
          </p:nvSpPr>
          <p:spPr>
            <a:xfrm>
              <a:off x="1912938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1" name="Google Shape;1181;g5d20bec000_1_170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2" name="Google Shape;1182;g5d20bec000_1_170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3" name="Google Shape;1183;g5d20bec000_1_170"/>
            <p:cNvSpPr/>
            <p:nvPr/>
          </p:nvSpPr>
          <p:spPr>
            <a:xfrm>
              <a:off x="1724025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4" name="Google Shape;1184;g5d20bec000_1_170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5" name="Google Shape;1185;g5d20bec000_1_170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6" name="Google Shape;1186;g5d20bec000_1_170"/>
            <p:cNvSpPr/>
            <p:nvPr/>
          </p:nvSpPr>
          <p:spPr>
            <a:xfrm>
              <a:off x="2266950" y="755650"/>
              <a:ext cx="8256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7" name="Google Shape;1187;g5d20bec000_1_170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8" name="Google Shape;1188;g5d20bec000_1_170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9" name="Google Shape;1189;g5d20bec000_1_170"/>
            <p:cNvSpPr/>
            <p:nvPr/>
          </p:nvSpPr>
          <p:spPr>
            <a:xfrm>
              <a:off x="3054350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0" name="Google Shape;1190;g5d20bec000_1_170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1" name="Google Shape;1191;g5d20bec000_1_170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2" name="Google Shape;1192;g5d20bec000_1_170"/>
            <p:cNvSpPr/>
            <p:nvPr/>
          </p:nvSpPr>
          <p:spPr>
            <a:xfrm>
              <a:off x="2865438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3" name="Google Shape;1193;g5d20bec000_1_170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4" name="Google Shape;1194;g5d20bec000_1_170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5" name="Google Shape;1195;g5d20bec000_1_170"/>
            <p:cNvSpPr/>
            <p:nvPr/>
          </p:nvSpPr>
          <p:spPr>
            <a:xfrm>
              <a:off x="2674938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6" name="Google Shape;1196;g5d20bec000_1_170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7" name="Google Shape;1197;g5d20bec000_1_170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8" name="Google Shape;1198;g5d20bec000_1_170"/>
            <p:cNvSpPr/>
            <p:nvPr/>
          </p:nvSpPr>
          <p:spPr>
            <a:xfrm>
              <a:off x="2486025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9" name="Google Shape;1199;g5d20bec000_1_170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0" name="Google Shape;1200;g5d20bec000_1_170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1" name="Google Shape;1201;g5d20bec000_1_170"/>
            <p:cNvSpPr/>
            <p:nvPr/>
          </p:nvSpPr>
          <p:spPr>
            <a:xfrm>
              <a:off x="1052513" y="628650"/>
              <a:ext cx="652463" cy="474662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2" name="Google Shape;1202;g5d20bec000_1_170"/>
            <p:cNvSpPr/>
            <p:nvPr/>
          </p:nvSpPr>
          <p:spPr>
            <a:xfrm>
              <a:off x="236538" y="698500"/>
              <a:ext cx="219000" cy="490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3" name="Google Shape;1203;g5d20bec000_1_170"/>
            <p:cNvSpPr/>
            <p:nvPr/>
          </p:nvSpPr>
          <p:spPr>
            <a:xfrm>
              <a:off x="411163" y="1588"/>
              <a:ext cx="3952875" cy="977900"/>
            </a:xfrm>
            <a:custGeom>
              <a:avLst/>
              <a:gdLst/>
              <a:ahLst/>
              <a:cxnLst/>
              <a:rect l="l" t="t" r="r" b="b"/>
              <a:pathLst>
                <a:path w="2490" h="616" extrusionOk="0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4" name="Google Shape;1204;g5d20bec000_1_170"/>
            <p:cNvSpPr/>
            <p:nvPr/>
          </p:nvSpPr>
          <p:spPr>
            <a:xfrm>
              <a:off x="4294188" y="966788"/>
              <a:ext cx="44400" cy="101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5" name="Google Shape;1205;g5d20bec000_1_170"/>
            <p:cNvSpPr/>
            <p:nvPr/>
          </p:nvSpPr>
          <p:spPr>
            <a:xfrm>
              <a:off x="3952875" y="1938338"/>
              <a:ext cx="736500" cy="241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6" name="Google Shape;1206;g5d20bec000_1_170"/>
            <p:cNvSpPr/>
            <p:nvPr/>
          </p:nvSpPr>
          <p:spPr>
            <a:xfrm>
              <a:off x="4224338" y="1855788"/>
              <a:ext cx="187200" cy="12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7" name="Google Shape;1207;g5d20bec000_1_170"/>
            <p:cNvSpPr/>
            <p:nvPr/>
          </p:nvSpPr>
          <p:spPr>
            <a:xfrm>
              <a:off x="3044825" y="752475"/>
              <a:ext cx="771600" cy="3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8" name="Google Shape;1208;g5d20bec000_1_170"/>
            <p:cNvSpPr/>
            <p:nvPr/>
          </p:nvSpPr>
          <p:spPr>
            <a:xfrm>
              <a:off x="3044825" y="900113"/>
              <a:ext cx="1287463" cy="88900"/>
            </a:xfrm>
            <a:custGeom>
              <a:avLst/>
              <a:gdLst/>
              <a:ahLst/>
              <a:cxnLst/>
              <a:rect l="l" t="t" r="r" b="b"/>
              <a:pathLst>
                <a:path w="811" h="56" extrusionOk="0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9" name="Google Shape;1209;g5d20bec000_1_170"/>
            <p:cNvSpPr/>
            <p:nvPr/>
          </p:nvSpPr>
          <p:spPr>
            <a:xfrm>
              <a:off x="3781425" y="752475"/>
              <a:ext cx="348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0" name="Google Shape;1210;g5d20bec000_1_170"/>
            <p:cNvSpPr/>
            <p:nvPr/>
          </p:nvSpPr>
          <p:spPr>
            <a:xfrm>
              <a:off x="3949700" y="820738"/>
              <a:ext cx="38100" cy="13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1" name="Google Shape;1211;g5d20bec000_1_170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2" name="Google Shape;1212;g5d20bec000_1_170"/>
            <p:cNvSpPr/>
            <p:nvPr/>
          </p:nvSpPr>
          <p:spPr>
            <a:xfrm>
              <a:off x="3797300" y="81438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3" name="Google Shape;1213;g5d20bec000_1_170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g5d20bec000_1_170"/>
            <p:cNvSpPr/>
            <p:nvPr/>
          </p:nvSpPr>
          <p:spPr>
            <a:xfrm>
              <a:off x="3602038" y="752475"/>
              <a:ext cx="381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5" name="Google Shape;1215;g5d20bec000_1_170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g5d20bec000_1_170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g5d20bec000_1_170"/>
            <p:cNvSpPr/>
            <p:nvPr/>
          </p:nvSpPr>
          <p:spPr>
            <a:xfrm>
              <a:off x="3427413" y="752475"/>
              <a:ext cx="381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8" name="Google Shape;1218;g5d20bec000_1_170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9" name="Google Shape;1219;g5d20bec000_1_170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0" name="Google Shape;1220;g5d20bec000_1_170"/>
            <p:cNvSpPr/>
            <p:nvPr/>
          </p:nvSpPr>
          <p:spPr>
            <a:xfrm>
              <a:off x="3251200" y="752475"/>
              <a:ext cx="348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1" name="Google Shape;1221;g5d20bec000_1_170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2" name="Google Shape;1222;g5d20bec000_1_170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3" name="Google Shape;1223;g5d20bec000_1_170"/>
            <p:cNvSpPr/>
            <p:nvPr/>
          </p:nvSpPr>
          <p:spPr>
            <a:xfrm>
              <a:off x="3952875" y="2192338"/>
              <a:ext cx="736500" cy="243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4" name="Google Shape;1224;g5d20bec000_1_170"/>
            <p:cNvSpPr/>
            <p:nvPr/>
          </p:nvSpPr>
          <p:spPr>
            <a:xfrm>
              <a:off x="3175" y="695325"/>
              <a:ext cx="206400" cy="67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5" name="Google Shape;1225;g5d20bec000_1_170"/>
            <p:cNvSpPr/>
            <p:nvPr/>
          </p:nvSpPr>
          <p:spPr>
            <a:xfrm>
              <a:off x="752475" y="4430713"/>
              <a:ext cx="1154113" cy="207962"/>
            </a:xfrm>
            <a:custGeom>
              <a:avLst/>
              <a:gdLst/>
              <a:ahLst/>
              <a:cxnLst/>
              <a:rect l="l" t="t" r="r" b="b"/>
              <a:pathLst>
                <a:path w="362" h="65" extrusionOk="0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6" name="Google Shape;1226;g5d20bec000_1_170"/>
          <p:cNvGrpSpPr/>
          <p:nvPr/>
        </p:nvGrpSpPr>
        <p:grpSpPr>
          <a:xfrm>
            <a:off x="1090989" y="6554846"/>
            <a:ext cx="569913" cy="274719"/>
            <a:chOff x="2633799" y="5558352"/>
            <a:chExt cx="1343817" cy="647769"/>
          </a:xfrm>
        </p:grpSpPr>
        <p:sp>
          <p:nvSpPr>
            <p:cNvPr id="1227" name="Google Shape;1227;g5d20bec000_1_170"/>
            <p:cNvSpPr/>
            <p:nvPr/>
          </p:nvSpPr>
          <p:spPr>
            <a:xfrm>
              <a:off x="2633799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8" name="Google Shape;1228;g5d20bec000_1_170"/>
            <p:cNvSpPr/>
            <p:nvPr/>
          </p:nvSpPr>
          <p:spPr>
            <a:xfrm>
              <a:off x="3330944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9" name="Google Shape;1229;g5d20bec000_1_170"/>
            <p:cNvSpPr/>
            <p:nvPr/>
          </p:nvSpPr>
          <p:spPr>
            <a:xfrm>
              <a:off x="2636071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0" name="Google Shape;1230;g5d20bec000_1_170"/>
            <p:cNvSpPr/>
            <p:nvPr/>
          </p:nvSpPr>
          <p:spPr>
            <a:xfrm>
              <a:off x="3333216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31" name="Google Shape;1231;g5d20bec000_1_170"/>
          <p:cNvGrpSpPr/>
          <p:nvPr/>
        </p:nvGrpSpPr>
        <p:grpSpPr>
          <a:xfrm>
            <a:off x="1705998" y="6554846"/>
            <a:ext cx="568949" cy="274719"/>
            <a:chOff x="2633799" y="5558352"/>
            <a:chExt cx="1341545" cy="647769"/>
          </a:xfrm>
        </p:grpSpPr>
        <p:sp>
          <p:nvSpPr>
            <p:cNvPr id="1232" name="Google Shape;1232;g5d20bec000_1_170"/>
            <p:cNvSpPr/>
            <p:nvPr/>
          </p:nvSpPr>
          <p:spPr>
            <a:xfrm>
              <a:off x="2633799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3" name="Google Shape;1233;g5d20bec000_1_170"/>
            <p:cNvSpPr/>
            <p:nvPr/>
          </p:nvSpPr>
          <p:spPr>
            <a:xfrm>
              <a:off x="3330944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g5d20bec000_1_170"/>
            <p:cNvSpPr/>
            <p:nvPr/>
          </p:nvSpPr>
          <p:spPr>
            <a:xfrm>
              <a:off x="2636071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35" name="Google Shape;1235;g5d20bec000_1_170"/>
          <p:cNvSpPr txBox="1"/>
          <p:nvPr/>
        </p:nvSpPr>
        <p:spPr>
          <a:xfrm>
            <a:off x="84899" y="223300"/>
            <a:ext cx="93675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Reports</a:t>
            </a:r>
            <a:r>
              <a:rPr lang="en-US" sz="2800" b="1">
                <a:solidFill>
                  <a:schemeClr val="lt1"/>
                </a:solidFill>
              </a:rPr>
              <a:t> | Contractors Management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236" name="Google Shape;1236;g5d20bec000_1_170"/>
          <p:cNvSpPr txBox="1"/>
          <p:nvPr/>
        </p:nvSpPr>
        <p:spPr>
          <a:xfrm>
            <a:off x="2684776" y="1905425"/>
            <a:ext cx="3499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MIS Reports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7" name="Google Shape;1237;g5d20bec000_1_170"/>
          <p:cNvSpPr txBox="1"/>
          <p:nvPr/>
        </p:nvSpPr>
        <p:spPr>
          <a:xfrm>
            <a:off x="2635200" y="2721000"/>
            <a:ext cx="3908700" cy="28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Contractor Advance Summary</a:t>
            </a:r>
            <a:endParaRPr sz="2000"/>
          </a:p>
        </p:txBody>
      </p:sp>
      <p:sp>
        <p:nvSpPr>
          <p:cNvPr id="1238" name="Google Shape;1238;g5d20bec000_1_170"/>
          <p:cNvSpPr txBox="1"/>
          <p:nvPr/>
        </p:nvSpPr>
        <p:spPr>
          <a:xfrm>
            <a:off x="7524450" y="1905425"/>
            <a:ext cx="3654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Dashboard Reports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9" name="Google Shape;1239;g5d20bec000_1_170"/>
          <p:cNvSpPr txBox="1"/>
          <p:nvPr/>
        </p:nvSpPr>
        <p:spPr>
          <a:xfrm>
            <a:off x="7524450" y="2721000"/>
            <a:ext cx="36543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Project Wise WO vs. Work Done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Month Wise Work Order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23"/>
          <p:cNvSpPr txBox="1"/>
          <p:nvPr/>
        </p:nvSpPr>
        <p:spPr>
          <a:xfrm>
            <a:off x="3673645" y="3301673"/>
            <a:ext cx="4844503" cy="67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Insert the Sub Title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of Your Presentation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45" name="Google Shape;1245;p23"/>
          <p:cNvGrpSpPr/>
          <p:nvPr/>
        </p:nvGrpSpPr>
        <p:grpSpPr>
          <a:xfrm>
            <a:off x="-16783" y="5884451"/>
            <a:ext cx="12208635" cy="975845"/>
            <a:chOff x="-16783" y="5882156"/>
            <a:chExt cx="12208635" cy="975844"/>
          </a:xfrm>
        </p:grpSpPr>
        <p:sp>
          <p:nvSpPr>
            <p:cNvPr id="1246" name="Google Shape;1246;p23"/>
            <p:cNvSpPr/>
            <p:nvPr/>
          </p:nvSpPr>
          <p:spPr>
            <a:xfrm>
              <a:off x="-16783" y="5884452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6079069" y="5882156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48" name="Google Shape;1248;p23"/>
          <p:cNvGrpSpPr/>
          <p:nvPr/>
        </p:nvGrpSpPr>
        <p:grpSpPr>
          <a:xfrm>
            <a:off x="130077" y="4604302"/>
            <a:ext cx="2248627" cy="2225012"/>
            <a:chOff x="3175" y="1588"/>
            <a:chExt cx="4686300" cy="4637087"/>
          </a:xfrm>
        </p:grpSpPr>
        <p:sp>
          <p:nvSpPr>
            <p:cNvPr id="1249" name="Google Shape;1249;p23"/>
            <p:cNvSpPr/>
            <p:nvPr/>
          </p:nvSpPr>
          <p:spPr>
            <a:xfrm>
              <a:off x="1106488" y="3094038"/>
              <a:ext cx="984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1450975" y="3094038"/>
              <a:ext cx="857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1147763" y="314801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1147763" y="34417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1147763" y="37338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1147763" y="4027488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1106488" y="1897063"/>
              <a:ext cx="984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1450975" y="1897063"/>
              <a:ext cx="857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1147763" y="18970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1147763" y="21891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1147763" y="24828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1147763" y="27749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1179513" y="919163"/>
              <a:ext cx="44450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1412875" y="919163"/>
              <a:ext cx="53975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1179513" y="915988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1179513" y="1141413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1179513" y="13652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6" name="Google Shape;1286;p23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1179513" y="1590675"/>
              <a:ext cx="274638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1182688" y="217488"/>
              <a:ext cx="44450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1416050" y="217488"/>
              <a:ext cx="53975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1182688" y="65088"/>
              <a:ext cx="287338" cy="188912"/>
            </a:xfrm>
            <a:custGeom>
              <a:avLst/>
              <a:gdLst/>
              <a:ahLst/>
              <a:cxnLst/>
              <a:rect l="l" t="t" r="r" b="b"/>
              <a:pathLst>
                <a:path w="181" h="119" extrusionOk="0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1182688" y="43180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1182688" y="6540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398463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398463" y="950913"/>
              <a:ext cx="825500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1185863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996950" y="755650"/>
              <a:ext cx="39688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8064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617538" y="755650"/>
              <a:ext cx="42863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1504950" y="755650"/>
              <a:ext cx="822325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504950" y="950913"/>
              <a:ext cx="822325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2292350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00263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1912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1724025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2266950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30543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2865438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2674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2486025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1052513" y="628650"/>
              <a:ext cx="652463" cy="474662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236538" y="698500"/>
              <a:ext cx="219075" cy="4905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411163" y="1588"/>
              <a:ext cx="3952875" cy="977900"/>
            </a:xfrm>
            <a:custGeom>
              <a:avLst/>
              <a:gdLst/>
              <a:ahLst/>
              <a:cxnLst/>
              <a:rect l="l" t="t" r="r" b="b"/>
              <a:pathLst>
                <a:path w="2490" h="616" extrusionOk="0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4294188" y="966788"/>
              <a:ext cx="44450" cy="1012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3952875" y="1938338"/>
              <a:ext cx="736600" cy="241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4224338" y="1855788"/>
              <a:ext cx="187325" cy="123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3044825" y="752475"/>
              <a:ext cx="771525" cy="365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3044825" y="900113"/>
              <a:ext cx="1287463" cy="88900"/>
            </a:xfrm>
            <a:custGeom>
              <a:avLst/>
              <a:gdLst/>
              <a:ahLst/>
              <a:cxnLst/>
              <a:rect l="l" t="t" r="r" b="b"/>
              <a:pathLst>
                <a:path w="811" h="56" extrusionOk="0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3781425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3949700" y="820738"/>
              <a:ext cx="38100" cy="1333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797300" y="81438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3602038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3427413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3251200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3952875" y="2192338"/>
              <a:ext cx="736600" cy="2428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3175" y="695325"/>
              <a:ext cx="206375" cy="6762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752475" y="4430713"/>
              <a:ext cx="1154113" cy="207962"/>
            </a:xfrm>
            <a:custGeom>
              <a:avLst/>
              <a:gdLst/>
              <a:ahLst/>
              <a:cxnLst/>
              <a:rect l="l" t="t" r="r" b="b"/>
              <a:pathLst>
                <a:path w="362" h="65" extrusionOk="0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70" name="Google Shape;1370;p23"/>
          <p:cNvSpPr/>
          <p:nvPr/>
        </p:nvSpPr>
        <p:spPr>
          <a:xfrm>
            <a:off x="3834068" y="283752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8101270" y="284206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72" name="Google Shape;1372;p23"/>
          <p:cNvGrpSpPr/>
          <p:nvPr/>
        </p:nvGrpSpPr>
        <p:grpSpPr>
          <a:xfrm>
            <a:off x="5740202" y="4457108"/>
            <a:ext cx="690061" cy="666880"/>
            <a:chOff x="9192762" y="972360"/>
            <a:chExt cx="1848180" cy="1786095"/>
          </a:xfrm>
        </p:grpSpPr>
        <p:sp>
          <p:nvSpPr>
            <p:cNvPr id="1373" name="Google Shape;1373;p23"/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/>
              <a:ahLst/>
              <a:cxnLst/>
              <a:rect l="l" t="t" r="r" b="b"/>
              <a:pathLst>
                <a:path w="480600" h="1345680" extrusionOk="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23"/>
            <p:cNvSpPr/>
            <p:nvPr/>
          </p:nvSpPr>
          <p:spPr>
            <a:xfrm rot="-2887075">
              <a:off x="9675227" y="1020217"/>
              <a:ext cx="883249" cy="1690381"/>
            </a:xfrm>
            <a:custGeom>
              <a:avLst/>
              <a:gdLst/>
              <a:ahLst/>
              <a:cxnLst/>
              <a:rect l="l" t="t" r="r" b="b"/>
              <a:pathLst>
                <a:path w="883249" h="1563687" extrusionOk="0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5" name="Google Shape;1375;p23"/>
          <p:cNvGrpSpPr/>
          <p:nvPr/>
        </p:nvGrpSpPr>
        <p:grpSpPr>
          <a:xfrm>
            <a:off x="1090963" y="6554790"/>
            <a:ext cx="569844" cy="274717"/>
            <a:chOff x="2633799" y="5558352"/>
            <a:chExt cx="1343686" cy="647780"/>
          </a:xfrm>
        </p:grpSpPr>
        <p:sp>
          <p:nvSpPr>
            <p:cNvPr id="1376" name="Google Shape;1376;p23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3333216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80" name="Google Shape;1380;p23"/>
          <p:cNvGrpSpPr/>
          <p:nvPr/>
        </p:nvGrpSpPr>
        <p:grpSpPr>
          <a:xfrm>
            <a:off x="1705971" y="6554790"/>
            <a:ext cx="568880" cy="274717"/>
            <a:chOff x="2633799" y="5558352"/>
            <a:chExt cx="1341414" cy="647780"/>
          </a:xfrm>
        </p:grpSpPr>
        <p:sp>
          <p:nvSpPr>
            <p:cNvPr id="1381" name="Google Shape;1381;p23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84" name="Google Shape;1384;p23"/>
          <p:cNvSpPr txBox="1"/>
          <p:nvPr/>
        </p:nvSpPr>
        <p:spPr>
          <a:xfrm>
            <a:off x="114119" y="80430"/>
            <a:ext cx="83598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Construct Pro -Basic</a:t>
            </a:r>
            <a:r>
              <a:rPr lang="en-US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Module Flow | Clients Management</a:t>
            </a:r>
            <a:endParaRPr sz="28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5" name="Google Shape;1385;p23"/>
          <p:cNvSpPr txBox="1"/>
          <p:nvPr/>
        </p:nvSpPr>
        <p:spPr>
          <a:xfrm>
            <a:off x="1132129" y="2064477"/>
            <a:ext cx="293447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386" name="Google Shape;1386;p23"/>
          <p:cNvCxnSpPr/>
          <p:nvPr/>
        </p:nvCxnSpPr>
        <p:spPr>
          <a:xfrm rot="10800000">
            <a:off x="2508399" y="1605082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87" name="Google Shape;1387;p23"/>
          <p:cNvSpPr txBox="1"/>
          <p:nvPr/>
        </p:nvSpPr>
        <p:spPr>
          <a:xfrm>
            <a:off x="1348463" y="1396301"/>
            <a:ext cx="12700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Clients  </a:t>
            </a:r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Management </a:t>
            </a:r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8" name="Google Shape;1388;p23"/>
          <p:cNvSpPr/>
          <p:nvPr/>
        </p:nvSpPr>
        <p:spPr>
          <a:xfrm rot="10800000">
            <a:off x="548825" y="2190750"/>
            <a:ext cx="1950715" cy="1270907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12700" cap="flat" cmpd="sng">
            <a:solidFill>
              <a:srgbClr val="2076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9" name="Google Shape;1389;p23"/>
          <p:cNvSpPr txBox="1"/>
          <p:nvPr/>
        </p:nvSpPr>
        <p:spPr>
          <a:xfrm>
            <a:off x="630920" y="2203822"/>
            <a:ext cx="1592062" cy="193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Can Manage ,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Proposal Estimation,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Tender Note Detail,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Client Proposal,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Client Billing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Etc.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  </a:t>
            </a:r>
            <a:endParaRPr sz="1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90" name="Google Shape;1390;p23"/>
          <p:cNvGrpSpPr/>
          <p:nvPr/>
        </p:nvGrpSpPr>
        <p:grpSpPr>
          <a:xfrm>
            <a:off x="3229610" y="1217930"/>
            <a:ext cx="8699500" cy="5462270"/>
            <a:chOff x="5086" y="1918"/>
            <a:chExt cx="13700" cy="8602"/>
          </a:xfrm>
        </p:grpSpPr>
        <p:pic>
          <p:nvPicPr>
            <p:cNvPr id="1391" name="Google Shape;1391;p23" descr="C:\Users\yash patel\Downloads\FrameA.png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5086" y="1918"/>
              <a:ext cx="13700" cy="8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2" name="Google Shape;1392;p23"/>
            <p:cNvSpPr/>
            <p:nvPr/>
          </p:nvSpPr>
          <p:spPr>
            <a:xfrm>
              <a:off x="5328" y="2200"/>
              <a:ext cx="13252" cy="8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393" name="Google Shape;1393;p23" descr="E:\Saumik\Invoice\PPT\Client-Management.jpgClient-Management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851910" y="1404866"/>
            <a:ext cx="7416054" cy="514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5d20bec000_1_316"/>
          <p:cNvSpPr/>
          <p:nvPr/>
        </p:nvSpPr>
        <p:spPr>
          <a:xfrm>
            <a:off x="2271309" y="1636000"/>
            <a:ext cx="4511400" cy="4081800"/>
          </a:xfrm>
          <a:prstGeom prst="rect">
            <a:avLst/>
          </a:prstGeom>
          <a:solidFill>
            <a:srgbClr val="F4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99" name="Google Shape;1399;g5d20bec000_1_316"/>
          <p:cNvGrpSpPr/>
          <p:nvPr/>
        </p:nvGrpSpPr>
        <p:grpSpPr>
          <a:xfrm>
            <a:off x="-16783" y="5886741"/>
            <a:ext cx="12222407" cy="975741"/>
            <a:chOff x="-16783" y="5884452"/>
            <a:chExt cx="12222407" cy="975741"/>
          </a:xfrm>
        </p:grpSpPr>
        <p:sp>
          <p:nvSpPr>
            <p:cNvPr id="1400" name="Google Shape;1400;g5d20bec000_1_316"/>
            <p:cNvSpPr/>
            <p:nvPr/>
          </p:nvSpPr>
          <p:spPr>
            <a:xfrm>
              <a:off x="-16783" y="5884452"/>
              <a:ext cx="6126554" cy="975741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1" name="Google Shape;1401;g5d20bec000_1_316"/>
            <p:cNvSpPr/>
            <p:nvPr/>
          </p:nvSpPr>
          <p:spPr>
            <a:xfrm>
              <a:off x="6079069" y="5884452"/>
              <a:ext cx="6126554" cy="975741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2" name="Google Shape;1402;g5d20bec000_1_316"/>
          <p:cNvGrpSpPr/>
          <p:nvPr/>
        </p:nvGrpSpPr>
        <p:grpSpPr>
          <a:xfrm>
            <a:off x="130077" y="4604302"/>
            <a:ext cx="2248439" cy="2224874"/>
            <a:chOff x="3175" y="1588"/>
            <a:chExt cx="4686200" cy="4637087"/>
          </a:xfrm>
        </p:grpSpPr>
        <p:sp>
          <p:nvSpPr>
            <p:cNvPr id="1403" name="Google Shape;1403;g5d20bec000_1_316"/>
            <p:cNvSpPr/>
            <p:nvPr/>
          </p:nvSpPr>
          <p:spPr>
            <a:xfrm>
              <a:off x="1106488" y="3094038"/>
              <a:ext cx="98400" cy="13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" name="Google Shape;1404;g5d20bec000_1_316"/>
            <p:cNvSpPr/>
            <p:nvPr/>
          </p:nvSpPr>
          <p:spPr>
            <a:xfrm>
              <a:off x="1450975" y="3094038"/>
              <a:ext cx="85800" cy="13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g5d20bec000_1_316"/>
            <p:cNvSpPr/>
            <p:nvPr/>
          </p:nvSpPr>
          <p:spPr>
            <a:xfrm>
              <a:off x="1147763" y="314801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" name="Google Shape;1406;g5d20bec000_1_316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" name="Google Shape;1407;g5d20bec000_1_316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g5d20bec000_1_316"/>
            <p:cNvSpPr/>
            <p:nvPr/>
          </p:nvSpPr>
          <p:spPr>
            <a:xfrm>
              <a:off x="1147763" y="344170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g5d20bec000_1_316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0" name="Google Shape;1410;g5d20bec000_1_316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1" name="Google Shape;1411;g5d20bec000_1_316"/>
            <p:cNvSpPr/>
            <p:nvPr/>
          </p:nvSpPr>
          <p:spPr>
            <a:xfrm>
              <a:off x="1147763" y="373380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2" name="Google Shape;1412;g5d20bec000_1_316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3" name="Google Shape;1413;g5d20bec000_1_316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4" name="Google Shape;1414;g5d20bec000_1_316"/>
            <p:cNvSpPr/>
            <p:nvPr/>
          </p:nvSpPr>
          <p:spPr>
            <a:xfrm>
              <a:off x="1147763" y="4027488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5" name="Google Shape;1415;g5d20bec000_1_316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6" name="Google Shape;1416;g5d20bec000_1_316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7" name="Google Shape;1417;g5d20bec000_1_316"/>
            <p:cNvSpPr/>
            <p:nvPr/>
          </p:nvSpPr>
          <p:spPr>
            <a:xfrm>
              <a:off x="1106488" y="1897063"/>
              <a:ext cx="98400" cy="128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8" name="Google Shape;1418;g5d20bec000_1_316"/>
            <p:cNvSpPr/>
            <p:nvPr/>
          </p:nvSpPr>
          <p:spPr>
            <a:xfrm>
              <a:off x="1450975" y="1897063"/>
              <a:ext cx="85800" cy="128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9" name="Google Shape;1419;g5d20bec000_1_316"/>
            <p:cNvSpPr/>
            <p:nvPr/>
          </p:nvSpPr>
          <p:spPr>
            <a:xfrm>
              <a:off x="1147763" y="189706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0" name="Google Shape;1420;g5d20bec000_1_316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1" name="Google Shape;1421;g5d20bec000_1_316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2" name="Google Shape;1422;g5d20bec000_1_316"/>
            <p:cNvSpPr/>
            <p:nvPr/>
          </p:nvSpPr>
          <p:spPr>
            <a:xfrm>
              <a:off x="1147763" y="218916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3" name="Google Shape;1423;g5d20bec000_1_316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g5d20bec000_1_316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5" name="Google Shape;1425;g5d20bec000_1_316"/>
            <p:cNvSpPr/>
            <p:nvPr/>
          </p:nvSpPr>
          <p:spPr>
            <a:xfrm>
              <a:off x="1147763" y="248285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6" name="Google Shape;1426;g5d20bec000_1_316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7" name="Google Shape;1427;g5d20bec000_1_316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8" name="Google Shape;1428;g5d20bec000_1_316"/>
            <p:cNvSpPr/>
            <p:nvPr/>
          </p:nvSpPr>
          <p:spPr>
            <a:xfrm>
              <a:off x="1147763" y="277495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9" name="Google Shape;1429;g5d20bec000_1_316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0" name="Google Shape;1430;g5d20bec000_1_316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1" name="Google Shape;1431;g5d20bec000_1_316"/>
            <p:cNvSpPr/>
            <p:nvPr/>
          </p:nvSpPr>
          <p:spPr>
            <a:xfrm>
              <a:off x="1179513" y="919163"/>
              <a:ext cx="44400" cy="98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2" name="Google Shape;1432;g5d20bec000_1_316"/>
            <p:cNvSpPr/>
            <p:nvPr/>
          </p:nvSpPr>
          <p:spPr>
            <a:xfrm>
              <a:off x="1412875" y="919163"/>
              <a:ext cx="54000" cy="98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3" name="Google Shape;1433;g5d20bec000_1_316"/>
            <p:cNvSpPr/>
            <p:nvPr/>
          </p:nvSpPr>
          <p:spPr>
            <a:xfrm>
              <a:off x="1179513" y="915988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g5d20bec000_1_316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g5d20bec000_1_316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g5d20bec000_1_316"/>
            <p:cNvSpPr/>
            <p:nvPr/>
          </p:nvSpPr>
          <p:spPr>
            <a:xfrm>
              <a:off x="1179513" y="1141413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g5d20bec000_1_316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g5d20bec000_1_316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g5d20bec000_1_316"/>
            <p:cNvSpPr/>
            <p:nvPr/>
          </p:nvSpPr>
          <p:spPr>
            <a:xfrm>
              <a:off x="1179513" y="136525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g5d20bec000_1_316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g5d20bec000_1_316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g5d20bec000_1_316"/>
            <p:cNvSpPr/>
            <p:nvPr/>
          </p:nvSpPr>
          <p:spPr>
            <a:xfrm>
              <a:off x="1179513" y="1590675"/>
              <a:ext cx="2745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g5d20bec000_1_316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g5d20bec000_1_316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g5d20bec000_1_316"/>
            <p:cNvSpPr/>
            <p:nvPr/>
          </p:nvSpPr>
          <p:spPr>
            <a:xfrm>
              <a:off x="1182688" y="217488"/>
              <a:ext cx="44400" cy="74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g5d20bec000_1_316"/>
            <p:cNvSpPr/>
            <p:nvPr/>
          </p:nvSpPr>
          <p:spPr>
            <a:xfrm>
              <a:off x="1416050" y="217488"/>
              <a:ext cx="54000" cy="74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g5d20bec000_1_316"/>
            <p:cNvSpPr/>
            <p:nvPr/>
          </p:nvSpPr>
          <p:spPr>
            <a:xfrm>
              <a:off x="1182688" y="65088"/>
              <a:ext cx="287338" cy="188912"/>
            </a:xfrm>
            <a:custGeom>
              <a:avLst/>
              <a:gdLst/>
              <a:ahLst/>
              <a:cxnLst/>
              <a:rect l="l" t="t" r="r" b="b"/>
              <a:pathLst>
                <a:path w="181" h="119" extrusionOk="0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g5d20bec000_1_316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g5d20bec000_1_316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g5d20bec000_1_316"/>
            <p:cNvSpPr/>
            <p:nvPr/>
          </p:nvSpPr>
          <p:spPr>
            <a:xfrm>
              <a:off x="1182688" y="43180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g5d20bec000_1_316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g5d20bec000_1_316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g5d20bec000_1_316"/>
            <p:cNvSpPr/>
            <p:nvPr/>
          </p:nvSpPr>
          <p:spPr>
            <a:xfrm>
              <a:off x="1182688" y="65405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g5d20bec000_1_316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g5d20bec000_1_316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6" name="Google Shape;1456;g5d20bec000_1_316"/>
            <p:cNvSpPr/>
            <p:nvPr/>
          </p:nvSpPr>
          <p:spPr>
            <a:xfrm>
              <a:off x="398463" y="755650"/>
              <a:ext cx="8256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7" name="Google Shape;1457;g5d20bec000_1_316"/>
            <p:cNvSpPr/>
            <p:nvPr/>
          </p:nvSpPr>
          <p:spPr>
            <a:xfrm>
              <a:off x="398463" y="950913"/>
              <a:ext cx="8256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8" name="Google Shape;1458;g5d20bec000_1_316"/>
            <p:cNvSpPr/>
            <p:nvPr/>
          </p:nvSpPr>
          <p:spPr>
            <a:xfrm>
              <a:off x="1185863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9" name="Google Shape;1459;g5d20bec000_1_316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0" name="Google Shape;1460;g5d20bec000_1_316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1" name="Google Shape;1461;g5d20bec000_1_316"/>
            <p:cNvSpPr/>
            <p:nvPr/>
          </p:nvSpPr>
          <p:spPr>
            <a:xfrm>
              <a:off x="996950" y="755650"/>
              <a:ext cx="396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2" name="Google Shape;1462;g5d20bec000_1_316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3" name="Google Shape;1463;g5d20bec000_1_316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4" name="Google Shape;1464;g5d20bec000_1_316"/>
            <p:cNvSpPr/>
            <p:nvPr/>
          </p:nvSpPr>
          <p:spPr>
            <a:xfrm>
              <a:off x="806450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5" name="Google Shape;1465;g5d20bec000_1_316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6" name="Google Shape;1466;g5d20bec000_1_316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7" name="Google Shape;1467;g5d20bec000_1_316"/>
            <p:cNvSpPr/>
            <p:nvPr/>
          </p:nvSpPr>
          <p:spPr>
            <a:xfrm>
              <a:off x="617538" y="755650"/>
              <a:ext cx="429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8" name="Google Shape;1468;g5d20bec000_1_316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9" name="Google Shape;1469;g5d20bec000_1_316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0" name="Google Shape;1470;g5d20bec000_1_316"/>
            <p:cNvSpPr/>
            <p:nvPr/>
          </p:nvSpPr>
          <p:spPr>
            <a:xfrm>
              <a:off x="1504950" y="755650"/>
              <a:ext cx="8223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1" name="Google Shape;1471;g5d20bec000_1_316"/>
            <p:cNvSpPr/>
            <p:nvPr/>
          </p:nvSpPr>
          <p:spPr>
            <a:xfrm>
              <a:off x="1504950" y="950913"/>
              <a:ext cx="8223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2" name="Google Shape;1472;g5d20bec000_1_316"/>
            <p:cNvSpPr/>
            <p:nvPr/>
          </p:nvSpPr>
          <p:spPr>
            <a:xfrm>
              <a:off x="2292350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3" name="Google Shape;1473;g5d20bec000_1_316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4" name="Google Shape;1474;g5d20bec000_1_316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5" name="Google Shape;1475;g5d20bec000_1_316"/>
            <p:cNvSpPr/>
            <p:nvPr/>
          </p:nvSpPr>
          <p:spPr>
            <a:xfrm>
              <a:off x="2100263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6" name="Google Shape;1476;g5d20bec000_1_316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7" name="Google Shape;1477;g5d20bec000_1_316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8" name="Google Shape;1478;g5d20bec000_1_316"/>
            <p:cNvSpPr/>
            <p:nvPr/>
          </p:nvSpPr>
          <p:spPr>
            <a:xfrm>
              <a:off x="1912938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9" name="Google Shape;1479;g5d20bec000_1_316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0" name="Google Shape;1480;g5d20bec000_1_316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1" name="Google Shape;1481;g5d20bec000_1_316"/>
            <p:cNvSpPr/>
            <p:nvPr/>
          </p:nvSpPr>
          <p:spPr>
            <a:xfrm>
              <a:off x="1724025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2" name="Google Shape;1482;g5d20bec000_1_316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3" name="Google Shape;1483;g5d20bec000_1_316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" name="Google Shape;1484;g5d20bec000_1_316"/>
            <p:cNvSpPr/>
            <p:nvPr/>
          </p:nvSpPr>
          <p:spPr>
            <a:xfrm>
              <a:off x="2266950" y="755650"/>
              <a:ext cx="8256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" name="Google Shape;1485;g5d20bec000_1_316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6" name="Google Shape;1486;g5d20bec000_1_316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7" name="Google Shape;1487;g5d20bec000_1_316"/>
            <p:cNvSpPr/>
            <p:nvPr/>
          </p:nvSpPr>
          <p:spPr>
            <a:xfrm>
              <a:off x="3054350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g5d20bec000_1_316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g5d20bec000_1_316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g5d20bec000_1_316"/>
            <p:cNvSpPr/>
            <p:nvPr/>
          </p:nvSpPr>
          <p:spPr>
            <a:xfrm>
              <a:off x="2865438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1" name="Google Shape;1491;g5d20bec000_1_316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2" name="Google Shape;1492;g5d20bec000_1_316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3" name="Google Shape;1493;g5d20bec000_1_316"/>
            <p:cNvSpPr/>
            <p:nvPr/>
          </p:nvSpPr>
          <p:spPr>
            <a:xfrm>
              <a:off x="2674938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4" name="Google Shape;1494;g5d20bec000_1_316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5" name="Google Shape;1495;g5d20bec000_1_316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g5d20bec000_1_316"/>
            <p:cNvSpPr/>
            <p:nvPr/>
          </p:nvSpPr>
          <p:spPr>
            <a:xfrm>
              <a:off x="2486025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g5d20bec000_1_316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8" name="Google Shape;1498;g5d20bec000_1_316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9" name="Google Shape;1499;g5d20bec000_1_316"/>
            <p:cNvSpPr/>
            <p:nvPr/>
          </p:nvSpPr>
          <p:spPr>
            <a:xfrm>
              <a:off x="1052513" y="628650"/>
              <a:ext cx="652463" cy="474662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0" name="Google Shape;1500;g5d20bec000_1_316"/>
            <p:cNvSpPr/>
            <p:nvPr/>
          </p:nvSpPr>
          <p:spPr>
            <a:xfrm>
              <a:off x="236538" y="698500"/>
              <a:ext cx="219000" cy="490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1" name="Google Shape;1501;g5d20bec000_1_316"/>
            <p:cNvSpPr/>
            <p:nvPr/>
          </p:nvSpPr>
          <p:spPr>
            <a:xfrm>
              <a:off x="411163" y="1588"/>
              <a:ext cx="3952875" cy="977900"/>
            </a:xfrm>
            <a:custGeom>
              <a:avLst/>
              <a:gdLst/>
              <a:ahLst/>
              <a:cxnLst/>
              <a:rect l="l" t="t" r="r" b="b"/>
              <a:pathLst>
                <a:path w="2490" h="616" extrusionOk="0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2" name="Google Shape;1502;g5d20bec000_1_316"/>
            <p:cNvSpPr/>
            <p:nvPr/>
          </p:nvSpPr>
          <p:spPr>
            <a:xfrm>
              <a:off x="4294188" y="966788"/>
              <a:ext cx="44400" cy="101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3" name="Google Shape;1503;g5d20bec000_1_316"/>
            <p:cNvSpPr/>
            <p:nvPr/>
          </p:nvSpPr>
          <p:spPr>
            <a:xfrm>
              <a:off x="3952875" y="1938338"/>
              <a:ext cx="736500" cy="241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4" name="Google Shape;1504;g5d20bec000_1_316"/>
            <p:cNvSpPr/>
            <p:nvPr/>
          </p:nvSpPr>
          <p:spPr>
            <a:xfrm>
              <a:off x="4224338" y="1855788"/>
              <a:ext cx="187200" cy="12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5" name="Google Shape;1505;g5d20bec000_1_316"/>
            <p:cNvSpPr/>
            <p:nvPr/>
          </p:nvSpPr>
          <p:spPr>
            <a:xfrm>
              <a:off x="3044825" y="752475"/>
              <a:ext cx="771600" cy="3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6" name="Google Shape;1506;g5d20bec000_1_316"/>
            <p:cNvSpPr/>
            <p:nvPr/>
          </p:nvSpPr>
          <p:spPr>
            <a:xfrm>
              <a:off x="3044825" y="900113"/>
              <a:ext cx="1287463" cy="88900"/>
            </a:xfrm>
            <a:custGeom>
              <a:avLst/>
              <a:gdLst/>
              <a:ahLst/>
              <a:cxnLst/>
              <a:rect l="l" t="t" r="r" b="b"/>
              <a:pathLst>
                <a:path w="811" h="56" extrusionOk="0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7" name="Google Shape;1507;g5d20bec000_1_316"/>
            <p:cNvSpPr/>
            <p:nvPr/>
          </p:nvSpPr>
          <p:spPr>
            <a:xfrm>
              <a:off x="3781425" y="752475"/>
              <a:ext cx="348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8" name="Google Shape;1508;g5d20bec000_1_316"/>
            <p:cNvSpPr/>
            <p:nvPr/>
          </p:nvSpPr>
          <p:spPr>
            <a:xfrm>
              <a:off x="3949700" y="820738"/>
              <a:ext cx="38100" cy="13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9" name="Google Shape;1509;g5d20bec000_1_316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0" name="Google Shape;1510;g5d20bec000_1_316"/>
            <p:cNvSpPr/>
            <p:nvPr/>
          </p:nvSpPr>
          <p:spPr>
            <a:xfrm>
              <a:off x="3797300" y="81438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1" name="Google Shape;1511;g5d20bec000_1_316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2" name="Google Shape;1512;g5d20bec000_1_316"/>
            <p:cNvSpPr/>
            <p:nvPr/>
          </p:nvSpPr>
          <p:spPr>
            <a:xfrm>
              <a:off x="3602038" y="752475"/>
              <a:ext cx="381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3" name="Google Shape;1513;g5d20bec000_1_316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4" name="Google Shape;1514;g5d20bec000_1_316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g5d20bec000_1_316"/>
            <p:cNvSpPr/>
            <p:nvPr/>
          </p:nvSpPr>
          <p:spPr>
            <a:xfrm>
              <a:off x="3427413" y="752475"/>
              <a:ext cx="381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6" name="Google Shape;1516;g5d20bec000_1_316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7" name="Google Shape;1517;g5d20bec000_1_316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g5d20bec000_1_316"/>
            <p:cNvSpPr/>
            <p:nvPr/>
          </p:nvSpPr>
          <p:spPr>
            <a:xfrm>
              <a:off x="3251200" y="752475"/>
              <a:ext cx="348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g5d20bec000_1_316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g5d20bec000_1_316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g5d20bec000_1_316"/>
            <p:cNvSpPr/>
            <p:nvPr/>
          </p:nvSpPr>
          <p:spPr>
            <a:xfrm>
              <a:off x="3952875" y="2192338"/>
              <a:ext cx="736500" cy="243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g5d20bec000_1_316"/>
            <p:cNvSpPr/>
            <p:nvPr/>
          </p:nvSpPr>
          <p:spPr>
            <a:xfrm>
              <a:off x="3175" y="695325"/>
              <a:ext cx="206400" cy="67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g5d20bec000_1_316"/>
            <p:cNvSpPr/>
            <p:nvPr/>
          </p:nvSpPr>
          <p:spPr>
            <a:xfrm>
              <a:off x="752475" y="4430713"/>
              <a:ext cx="1154113" cy="207962"/>
            </a:xfrm>
            <a:custGeom>
              <a:avLst/>
              <a:gdLst/>
              <a:ahLst/>
              <a:cxnLst/>
              <a:rect l="l" t="t" r="r" b="b"/>
              <a:pathLst>
                <a:path w="362" h="65" extrusionOk="0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4" name="Google Shape;1524;g5d20bec000_1_316"/>
          <p:cNvGrpSpPr/>
          <p:nvPr/>
        </p:nvGrpSpPr>
        <p:grpSpPr>
          <a:xfrm>
            <a:off x="1090989" y="6554846"/>
            <a:ext cx="569913" cy="274719"/>
            <a:chOff x="2633799" y="5558352"/>
            <a:chExt cx="1343817" cy="647769"/>
          </a:xfrm>
        </p:grpSpPr>
        <p:sp>
          <p:nvSpPr>
            <p:cNvPr id="1525" name="Google Shape;1525;g5d20bec000_1_316"/>
            <p:cNvSpPr/>
            <p:nvPr/>
          </p:nvSpPr>
          <p:spPr>
            <a:xfrm>
              <a:off x="2633799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6" name="Google Shape;1526;g5d20bec000_1_316"/>
            <p:cNvSpPr/>
            <p:nvPr/>
          </p:nvSpPr>
          <p:spPr>
            <a:xfrm>
              <a:off x="3330944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g5d20bec000_1_316"/>
            <p:cNvSpPr/>
            <p:nvPr/>
          </p:nvSpPr>
          <p:spPr>
            <a:xfrm>
              <a:off x="2636071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g5d20bec000_1_316"/>
            <p:cNvSpPr/>
            <p:nvPr/>
          </p:nvSpPr>
          <p:spPr>
            <a:xfrm>
              <a:off x="3333216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9" name="Google Shape;1529;g5d20bec000_1_316"/>
          <p:cNvGrpSpPr/>
          <p:nvPr/>
        </p:nvGrpSpPr>
        <p:grpSpPr>
          <a:xfrm>
            <a:off x="1705998" y="6554846"/>
            <a:ext cx="568949" cy="274719"/>
            <a:chOff x="2633799" y="5558352"/>
            <a:chExt cx="1341545" cy="647769"/>
          </a:xfrm>
        </p:grpSpPr>
        <p:sp>
          <p:nvSpPr>
            <p:cNvPr id="1530" name="Google Shape;1530;g5d20bec000_1_316"/>
            <p:cNvSpPr/>
            <p:nvPr/>
          </p:nvSpPr>
          <p:spPr>
            <a:xfrm>
              <a:off x="2633799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g5d20bec000_1_316"/>
            <p:cNvSpPr/>
            <p:nvPr/>
          </p:nvSpPr>
          <p:spPr>
            <a:xfrm>
              <a:off x="3330944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g5d20bec000_1_316"/>
            <p:cNvSpPr/>
            <p:nvPr/>
          </p:nvSpPr>
          <p:spPr>
            <a:xfrm>
              <a:off x="2636071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33" name="Google Shape;1533;g5d20bec000_1_316"/>
          <p:cNvSpPr txBox="1"/>
          <p:nvPr/>
        </p:nvSpPr>
        <p:spPr>
          <a:xfrm>
            <a:off x="2684776" y="1905425"/>
            <a:ext cx="3499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MIS Reports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4" name="Google Shape;1534;g5d20bec000_1_316"/>
          <p:cNvSpPr txBox="1"/>
          <p:nvPr/>
        </p:nvSpPr>
        <p:spPr>
          <a:xfrm>
            <a:off x="2635200" y="2721000"/>
            <a:ext cx="3908700" cy="28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Proposed Bar Chart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All RA Bills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Inward Cash flow 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Etc.</a:t>
            </a:r>
            <a:endParaRPr sz="2000"/>
          </a:p>
        </p:txBody>
      </p:sp>
      <p:sp>
        <p:nvSpPr>
          <p:cNvPr id="1535" name="Google Shape;1535;g5d20bec000_1_316"/>
          <p:cNvSpPr txBox="1"/>
          <p:nvPr/>
        </p:nvSpPr>
        <p:spPr>
          <a:xfrm>
            <a:off x="216354" y="314110"/>
            <a:ext cx="83598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Reports</a:t>
            </a:r>
            <a:r>
              <a:rPr lang="en-US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| Clients Management</a:t>
            </a:r>
            <a:endParaRPr sz="28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25"/>
          <p:cNvSpPr txBox="1"/>
          <p:nvPr/>
        </p:nvSpPr>
        <p:spPr>
          <a:xfrm>
            <a:off x="3673645" y="3301673"/>
            <a:ext cx="4844503" cy="67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Insert the Sub Title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of Your Presentation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41" name="Google Shape;1541;p25"/>
          <p:cNvGrpSpPr/>
          <p:nvPr/>
        </p:nvGrpSpPr>
        <p:grpSpPr>
          <a:xfrm>
            <a:off x="-16783" y="5884451"/>
            <a:ext cx="12208635" cy="975845"/>
            <a:chOff x="-16783" y="5882156"/>
            <a:chExt cx="12208635" cy="975844"/>
          </a:xfrm>
        </p:grpSpPr>
        <p:sp>
          <p:nvSpPr>
            <p:cNvPr id="1542" name="Google Shape;1542;p25"/>
            <p:cNvSpPr/>
            <p:nvPr/>
          </p:nvSpPr>
          <p:spPr>
            <a:xfrm>
              <a:off x="-16783" y="5884452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3" name="Google Shape;1543;p25"/>
            <p:cNvSpPr/>
            <p:nvPr/>
          </p:nvSpPr>
          <p:spPr>
            <a:xfrm>
              <a:off x="6079069" y="5882156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44" name="Google Shape;1544;p25"/>
          <p:cNvGrpSpPr/>
          <p:nvPr/>
        </p:nvGrpSpPr>
        <p:grpSpPr>
          <a:xfrm>
            <a:off x="130077" y="4604302"/>
            <a:ext cx="2248627" cy="2225012"/>
            <a:chOff x="3175" y="1588"/>
            <a:chExt cx="4686300" cy="4637087"/>
          </a:xfrm>
        </p:grpSpPr>
        <p:sp>
          <p:nvSpPr>
            <p:cNvPr id="1545" name="Google Shape;1545;p25"/>
            <p:cNvSpPr/>
            <p:nvPr/>
          </p:nvSpPr>
          <p:spPr>
            <a:xfrm>
              <a:off x="1106488" y="3094038"/>
              <a:ext cx="984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6" name="Google Shape;1546;p25"/>
            <p:cNvSpPr/>
            <p:nvPr/>
          </p:nvSpPr>
          <p:spPr>
            <a:xfrm>
              <a:off x="1450975" y="3094038"/>
              <a:ext cx="857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7" name="Google Shape;1547;p25"/>
            <p:cNvSpPr/>
            <p:nvPr/>
          </p:nvSpPr>
          <p:spPr>
            <a:xfrm>
              <a:off x="1147763" y="314801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8" name="Google Shape;1548;p25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9" name="Google Shape;1549;p25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0" name="Google Shape;1550;p25"/>
            <p:cNvSpPr/>
            <p:nvPr/>
          </p:nvSpPr>
          <p:spPr>
            <a:xfrm>
              <a:off x="1147763" y="34417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1" name="Google Shape;1551;p25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2" name="Google Shape;1552;p25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3" name="Google Shape;1553;p25"/>
            <p:cNvSpPr/>
            <p:nvPr/>
          </p:nvSpPr>
          <p:spPr>
            <a:xfrm>
              <a:off x="1147763" y="37338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4" name="Google Shape;1554;p25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5" name="Google Shape;1555;p25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6" name="Google Shape;1556;p25"/>
            <p:cNvSpPr/>
            <p:nvPr/>
          </p:nvSpPr>
          <p:spPr>
            <a:xfrm>
              <a:off x="1147763" y="4027488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7" name="Google Shape;1557;p25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8" name="Google Shape;1558;p25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9" name="Google Shape;1559;p25"/>
            <p:cNvSpPr/>
            <p:nvPr/>
          </p:nvSpPr>
          <p:spPr>
            <a:xfrm>
              <a:off x="1106488" y="1897063"/>
              <a:ext cx="984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0" name="Google Shape;1560;p25"/>
            <p:cNvSpPr/>
            <p:nvPr/>
          </p:nvSpPr>
          <p:spPr>
            <a:xfrm>
              <a:off x="1450975" y="1897063"/>
              <a:ext cx="857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1147763" y="18970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1147763" y="21891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1147763" y="24828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1147763" y="27749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1179513" y="919163"/>
              <a:ext cx="44450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1412875" y="919163"/>
              <a:ext cx="53975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1179513" y="915988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1179513" y="1141413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1179513" y="13652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1179513" y="1590675"/>
              <a:ext cx="274638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1182688" y="217488"/>
              <a:ext cx="44450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1416050" y="217488"/>
              <a:ext cx="53975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1182688" y="65088"/>
              <a:ext cx="287338" cy="188912"/>
            </a:xfrm>
            <a:custGeom>
              <a:avLst/>
              <a:gdLst/>
              <a:ahLst/>
              <a:cxnLst/>
              <a:rect l="l" t="t" r="r" b="b"/>
              <a:pathLst>
                <a:path w="181" h="119" extrusionOk="0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1182688" y="43180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1182688" y="6540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398463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398463" y="950913"/>
              <a:ext cx="825500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1185863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996950" y="755650"/>
              <a:ext cx="39688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8064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617538" y="755650"/>
              <a:ext cx="42863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504950" y="755650"/>
              <a:ext cx="822325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504950" y="950913"/>
              <a:ext cx="822325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2292350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5" name="Google Shape;1615;p25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6" name="Google Shape;1616;p25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7" name="Google Shape;1617;p25"/>
            <p:cNvSpPr/>
            <p:nvPr/>
          </p:nvSpPr>
          <p:spPr>
            <a:xfrm>
              <a:off x="2100263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9" name="Google Shape;1619;p25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0" name="Google Shape;1620;p25"/>
            <p:cNvSpPr/>
            <p:nvPr/>
          </p:nvSpPr>
          <p:spPr>
            <a:xfrm>
              <a:off x="1912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2" name="Google Shape;1622;p25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3" name="Google Shape;1623;p25"/>
            <p:cNvSpPr/>
            <p:nvPr/>
          </p:nvSpPr>
          <p:spPr>
            <a:xfrm>
              <a:off x="1724025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5" name="Google Shape;1625;p25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2266950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30543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0" name="Google Shape;1630;p25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2865438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2674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2486025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1052513" y="628650"/>
              <a:ext cx="652463" cy="474662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236538" y="698500"/>
              <a:ext cx="219075" cy="4905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411163" y="1588"/>
              <a:ext cx="3952875" cy="977900"/>
            </a:xfrm>
            <a:custGeom>
              <a:avLst/>
              <a:gdLst/>
              <a:ahLst/>
              <a:cxnLst/>
              <a:rect l="l" t="t" r="r" b="b"/>
              <a:pathLst>
                <a:path w="2490" h="616" extrusionOk="0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4294188" y="966788"/>
              <a:ext cx="44450" cy="1012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3952875" y="1938338"/>
              <a:ext cx="736600" cy="241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4224338" y="1855788"/>
              <a:ext cx="187325" cy="123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3044825" y="752475"/>
              <a:ext cx="771525" cy="365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3044825" y="900113"/>
              <a:ext cx="1287463" cy="88900"/>
            </a:xfrm>
            <a:custGeom>
              <a:avLst/>
              <a:gdLst/>
              <a:ahLst/>
              <a:cxnLst/>
              <a:rect l="l" t="t" r="r" b="b"/>
              <a:pathLst>
                <a:path w="811" h="56" extrusionOk="0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3781425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3949700" y="820738"/>
              <a:ext cx="38100" cy="1333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3797300" y="81438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3602038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3427413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3251200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3952875" y="2192338"/>
              <a:ext cx="736600" cy="2428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3175" y="695325"/>
              <a:ext cx="206375" cy="6762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752475" y="4430713"/>
              <a:ext cx="1154113" cy="207962"/>
            </a:xfrm>
            <a:custGeom>
              <a:avLst/>
              <a:gdLst/>
              <a:ahLst/>
              <a:cxnLst/>
              <a:rect l="l" t="t" r="r" b="b"/>
              <a:pathLst>
                <a:path w="362" h="65" extrusionOk="0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66" name="Google Shape;1666;p25"/>
          <p:cNvSpPr/>
          <p:nvPr/>
        </p:nvSpPr>
        <p:spPr>
          <a:xfrm>
            <a:off x="3834068" y="283752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7" name="Google Shape;1667;p25"/>
          <p:cNvSpPr/>
          <p:nvPr/>
        </p:nvSpPr>
        <p:spPr>
          <a:xfrm>
            <a:off x="8101270" y="284206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68" name="Google Shape;1668;p25"/>
          <p:cNvGrpSpPr/>
          <p:nvPr/>
        </p:nvGrpSpPr>
        <p:grpSpPr>
          <a:xfrm>
            <a:off x="5740202" y="4457108"/>
            <a:ext cx="690061" cy="666880"/>
            <a:chOff x="9192762" y="972360"/>
            <a:chExt cx="1848180" cy="1786095"/>
          </a:xfrm>
        </p:grpSpPr>
        <p:sp>
          <p:nvSpPr>
            <p:cNvPr id="1669" name="Google Shape;1669;p25"/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/>
              <a:ahLst/>
              <a:cxnLst/>
              <a:rect l="l" t="t" r="r" b="b"/>
              <a:pathLst>
                <a:path w="480600" h="1345680" extrusionOk="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0" name="Google Shape;1670;p25"/>
            <p:cNvSpPr/>
            <p:nvPr/>
          </p:nvSpPr>
          <p:spPr>
            <a:xfrm rot="-2887075">
              <a:off x="9675227" y="1020217"/>
              <a:ext cx="883249" cy="1690381"/>
            </a:xfrm>
            <a:custGeom>
              <a:avLst/>
              <a:gdLst/>
              <a:ahLst/>
              <a:cxnLst/>
              <a:rect l="l" t="t" r="r" b="b"/>
              <a:pathLst>
                <a:path w="883249" h="1563687" extrusionOk="0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1" name="Google Shape;1671;p25"/>
          <p:cNvGrpSpPr/>
          <p:nvPr/>
        </p:nvGrpSpPr>
        <p:grpSpPr>
          <a:xfrm>
            <a:off x="1090963" y="6554790"/>
            <a:ext cx="569844" cy="274717"/>
            <a:chOff x="2633799" y="5558352"/>
            <a:chExt cx="1343686" cy="647780"/>
          </a:xfrm>
        </p:grpSpPr>
        <p:sp>
          <p:nvSpPr>
            <p:cNvPr id="1672" name="Google Shape;1672;p25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4" name="Google Shape;1674;p25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5" name="Google Shape;1675;p25"/>
            <p:cNvSpPr/>
            <p:nvPr/>
          </p:nvSpPr>
          <p:spPr>
            <a:xfrm>
              <a:off x="3333216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6" name="Google Shape;1676;p25"/>
          <p:cNvGrpSpPr/>
          <p:nvPr/>
        </p:nvGrpSpPr>
        <p:grpSpPr>
          <a:xfrm>
            <a:off x="1705971" y="6554790"/>
            <a:ext cx="568880" cy="274717"/>
            <a:chOff x="2633799" y="5558352"/>
            <a:chExt cx="1341414" cy="647780"/>
          </a:xfrm>
        </p:grpSpPr>
        <p:sp>
          <p:nvSpPr>
            <p:cNvPr id="1677" name="Google Shape;1677;p25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80" name="Google Shape;1680;p25"/>
          <p:cNvSpPr txBox="1"/>
          <p:nvPr/>
        </p:nvSpPr>
        <p:spPr>
          <a:xfrm>
            <a:off x="100784" y="65825"/>
            <a:ext cx="83598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Construct Pro -Basic</a:t>
            </a:r>
            <a:r>
              <a:rPr lang="en-US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Module Flow | Finance Management</a:t>
            </a:r>
            <a:endParaRPr sz="28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1" name="Google Shape;1681;p25"/>
          <p:cNvSpPr txBox="1"/>
          <p:nvPr/>
        </p:nvSpPr>
        <p:spPr>
          <a:xfrm>
            <a:off x="1132129" y="2064477"/>
            <a:ext cx="293447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682" name="Google Shape;1682;p25"/>
          <p:cNvCxnSpPr/>
          <p:nvPr/>
        </p:nvCxnSpPr>
        <p:spPr>
          <a:xfrm rot="10800000">
            <a:off x="2698899" y="1506657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683" name="Google Shape;1683;p25"/>
          <p:cNvSpPr txBox="1"/>
          <p:nvPr/>
        </p:nvSpPr>
        <p:spPr>
          <a:xfrm>
            <a:off x="612350" y="1341700"/>
            <a:ext cx="19506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Finance Management </a:t>
            </a:r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4" name="Google Shape;1684;p25"/>
          <p:cNvSpPr/>
          <p:nvPr/>
        </p:nvSpPr>
        <p:spPr>
          <a:xfrm rot="10800000">
            <a:off x="1009836" y="2326005"/>
            <a:ext cx="1950715" cy="1905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5" name="Google Shape;1685;p25"/>
          <p:cNvSpPr txBox="1"/>
          <p:nvPr/>
        </p:nvSpPr>
        <p:spPr>
          <a:xfrm>
            <a:off x="1097314" y="2585620"/>
            <a:ext cx="1707094" cy="138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Can Manage </a:t>
            </a:r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Ledger Accounts,</a:t>
            </a:r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Group Ledger ,</a:t>
            </a:r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Trial Balance ,</a:t>
            </a:r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Profit and Loss account, </a:t>
            </a:r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Balance sheet and </a:t>
            </a:r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Day Book .  </a:t>
            </a:r>
            <a:endParaRPr sz="1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86" name="Google Shape;1686;p25"/>
          <p:cNvGrpSpPr/>
          <p:nvPr/>
        </p:nvGrpSpPr>
        <p:grpSpPr>
          <a:xfrm>
            <a:off x="3229610" y="1217930"/>
            <a:ext cx="8699500" cy="5462270"/>
            <a:chOff x="5086" y="1918"/>
            <a:chExt cx="13700" cy="8602"/>
          </a:xfrm>
        </p:grpSpPr>
        <p:pic>
          <p:nvPicPr>
            <p:cNvPr id="1687" name="Google Shape;1687;p25" descr="C:\Users\yash patel\Downloads\FrameA.png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5086" y="1918"/>
              <a:ext cx="13700" cy="8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8" name="Google Shape;1688;p25"/>
            <p:cNvSpPr/>
            <p:nvPr/>
          </p:nvSpPr>
          <p:spPr>
            <a:xfrm>
              <a:off x="5328" y="2200"/>
              <a:ext cx="13252" cy="8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89" name="Google Shape;1689;p25" descr="E:\Saumik\Invoice\PPT\Finance-Management.jpgFinance-Management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851910" y="1404866"/>
            <a:ext cx="7416054" cy="514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5d20bec000_1_462"/>
          <p:cNvSpPr/>
          <p:nvPr/>
        </p:nvSpPr>
        <p:spPr>
          <a:xfrm>
            <a:off x="2271309" y="1636000"/>
            <a:ext cx="4511400" cy="4081800"/>
          </a:xfrm>
          <a:prstGeom prst="rect">
            <a:avLst/>
          </a:prstGeom>
          <a:solidFill>
            <a:srgbClr val="F4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5" name="Google Shape;1695;g5d20bec000_1_462"/>
          <p:cNvSpPr/>
          <p:nvPr/>
        </p:nvSpPr>
        <p:spPr>
          <a:xfrm>
            <a:off x="7159125" y="1636000"/>
            <a:ext cx="4511400" cy="4081800"/>
          </a:xfrm>
          <a:prstGeom prst="rect">
            <a:avLst/>
          </a:prstGeom>
          <a:solidFill>
            <a:srgbClr val="F4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96" name="Google Shape;1696;g5d20bec000_1_462"/>
          <p:cNvGrpSpPr/>
          <p:nvPr/>
        </p:nvGrpSpPr>
        <p:grpSpPr>
          <a:xfrm>
            <a:off x="-16783" y="5886741"/>
            <a:ext cx="12222407" cy="975741"/>
            <a:chOff x="-16783" y="5884452"/>
            <a:chExt cx="12222407" cy="975741"/>
          </a:xfrm>
        </p:grpSpPr>
        <p:sp>
          <p:nvSpPr>
            <p:cNvPr id="1697" name="Google Shape;1697;g5d20bec000_1_462"/>
            <p:cNvSpPr/>
            <p:nvPr/>
          </p:nvSpPr>
          <p:spPr>
            <a:xfrm>
              <a:off x="-16783" y="5884452"/>
              <a:ext cx="6126554" cy="975741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8" name="Google Shape;1698;g5d20bec000_1_462"/>
            <p:cNvSpPr/>
            <p:nvPr/>
          </p:nvSpPr>
          <p:spPr>
            <a:xfrm>
              <a:off x="6079069" y="5884452"/>
              <a:ext cx="6126554" cy="975741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99" name="Google Shape;1699;g5d20bec000_1_462"/>
          <p:cNvGrpSpPr/>
          <p:nvPr/>
        </p:nvGrpSpPr>
        <p:grpSpPr>
          <a:xfrm>
            <a:off x="130077" y="4604302"/>
            <a:ext cx="2248439" cy="2224874"/>
            <a:chOff x="3175" y="1588"/>
            <a:chExt cx="4686200" cy="4637087"/>
          </a:xfrm>
        </p:grpSpPr>
        <p:sp>
          <p:nvSpPr>
            <p:cNvPr id="1700" name="Google Shape;1700;g5d20bec000_1_462"/>
            <p:cNvSpPr/>
            <p:nvPr/>
          </p:nvSpPr>
          <p:spPr>
            <a:xfrm>
              <a:off x="1106488" y="3094038"/>
              <a:ext cx="98400" cy="13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1" name="Google Shape;1701;g5d20bec000_1_462"/>
            <p:cNvSpPr/>
            <p:nvPr/>
          </p:nvSpPr>
          <p:spPr>
            <a:xfrm>
              <a:off x="1450975" y="3094038"/>
              <a:ext cx="85800" cy="13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2" name="Google Shape;1702;g5d20bec000_1_462"/>
            <p:cNvSpPr/>
            <p:nvPr/>
          </p:nvSpPr>
          <p:spPr>
            <a:xfrm>
              <a:off x="1147763" y="314801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3" name="Google Shape;1703;g5d20bec000_1_462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4" name="Google Shape;1704;g5d20bec000_1_462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5" name="Google Shape;1705;g5d20bec000_1_462"/>
            <p:cNvSpPr/>
            <p:nvPr/>
          </p:nvSpPr>
          <p:spPr>
            <a:xfrm>
              <a:off x="1147763" y="344170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6" name="Google Shape;1706;g5d20bec000_1_462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7" name="Google Shape;1707;g5d20bec000_1_462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8" name="Google Shape;1708;g5d20bec000_1_462"/>
            <p:cNvSpPr/>
            <p:nvPr/>
          </p:nvSpPr>
          <p:spPr>
            <a:xfrm>
              <a:off x="1147763" y="373380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9" name="Google Shape;1709;g5d20bec000_1_462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0" name="Google Shape;1710;g5d20bec000_1_462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1" name="Google Shape;1711;g5d20bec000_1_462"/>
            <p:cNvSpPr/>
            <p:nvPr/>
          </p:nvSpPr>
          <p:spPr>
            <a:xfrm>
              <a:off x="1147763" y="4027488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2" name="Google Shape;1712;g5d20bec000_1_462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3" name="Google Shape;1713;g5d20bec000_1_462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4" name="Google Shape;1714;g5d20bec000_1_462"/>
            <p:cNvSpPr/>
            <p:nvPr/>
          </p:nvSpPr>
          <p:spPr>
            <a:xfrm>
              <a:off x="1106488" y="1897063"/>
              <a:ext cx="98400" cy="128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5" name="Google Shape;1715;g5d20bec000_1_462"/>
            <p:cNvSpPr/>
            <p:nvPr/>
          </p:nvSpPr>
          <p:spPr>
            <a:xfrm>
              <a:off x="1450975" y="1897063"/>
              <a:ext cx="85800" cy="128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6" name="Google Shape;1716;g5d20bec000_1_462"/>
            <p:cNvSpPr/>
            <p:nvPr/>
          </p:nvSpPr>
          <p:spPr>
            <a:xfrm>
              <a:off x="1147763" y="189706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7" name="Google Shape;1717;g5d20bec000_1_462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8" name="Google Shape;1718;g5d20bec000_1_462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9" name="Google Shape;1719;g5d20bec000_1_462"/>
            <p:cNvSpPr/>
            <p:nvPr/>
          </p:nvSpPr>
          <p:spPr>
            <a:xfrm>
              <a:off x="1147763" y="2189163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0" name="Google Shape;1720;g5d20bec000_1_462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1" name="Google Shape;1721;g5d20bec000_1_462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2" name="Google Shape;1722;g5d20bec000_1_462"/>
            <p:cNvSpPr/>
            <p:nvPr/>
          </p:nvSpPr>
          <p:spPr>
            <a:xfrm>
              <a:off x="1147763" y="248285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3" name="Google Shape;1723;g5d20bec000_1_462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4" name="Google Shape;1724;g5d20bec000_1_462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5" name="Google Shape;1725;g5d20bec000_1_462"/>
            <p:cNvSpPr/>
            <p:nvPr/>
          </p:nvSpPr>
          <p:spPr>
            <a:xfrm>
              <a:off x="1147763" y="2774950"/>
              <a:ext cx="357300" cy="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6" name="Google Shape;1726;g5d20bec000_1_462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7" name="Google Shape;1727;g5d20bec000_1_462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8" name="Google Shape;1728;g5d20bec000_1_462"/>
            <p:cNvSpPr/>
            <p:nvPr/>
          </p:nvSpPr>
          <p:spPr>
            <a:xfrm>
              <a:off x="1179513" y="919163"/>
              <a:ext cx="44400" cy="98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9" name="Google Shape;1729;g5d20bec000_1_462"/>
            <p:cNvSpPr/>
            <p:nvPr/>
          </p:nvSpPr>
          <p:spPr>
            <a:xfrm>
              <a:off x="1412875" y="919163"/>
              <a:ext cx="54000" cy="98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0" name="Google Shape;1730;g5d20bec000_1_462"/>
            <p:cNvSpPr/>
            <p:nvPr/>
          </p:nvSpPr>
          <p:spPr>
            <a:xfrm>
              <a:off x="1179513" y="915988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1" name="Google Shape;1731;g5d20bec000_1_462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2" name="Google Shape;1732;g5d20bec000_1_462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3" name="Google Shape;1733;g5d20bec000_1_462"/>
            <p:cNvSpPr/>
            <p:nvPr/>
          </p:nvSpPr>
          <p:spPr>
            <a:xfrm>
              <a:off x="1179513" y="1141413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4" name="Google Shape;1734;g5d20bec000_1_462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5" name="Google Shape;1735;g5d20bec000_1_462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6" name="Google Shape;1736;g5d20bec000_1_462"/>
            <p:cNvSpPr/>
            <p:nvPr/>
          </p:nvSpPr>
          <p:spPr>
            <a:xfrm>
              <a:off x="1179513" y="136525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7" name="Google Shape;1737;g5d20bec000_1_462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8" name="Google Shape;1738;g5d20bec000_1_462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9" name="Google Shape;1739;g5d20bec000_1_462"/>
            <p:cNvSpPr/>
            <p:nvPr/>
          </p:nvSpPr>
          <p:spPr>
            <a:xfrm>
              <a:off x="1179513" y="1590675"/>
              <a:ext cx="2745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0" name="Google Shape;1740;g5d20bec000_1_462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1" name="Google Shape;1741;g5d20bec000_1_462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2" name="Google Shape;1742;g5d20bec000_1_462"/>
            <p:cNvSpPr/>
            <p:nvPr/>
          </p:nvSpPr>
          <p:spPr>
            <a:xfrm>
              <a:off x="1182688" y="217488"/>
              <a:ext cx="44400" cy="74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3" name="Google Shape;1743;g5d20bec000_1_462"/>
            <p:cNvSpPr/>
            <p:nvPr/>
          </p:nvSpPr>
          <p:spPr>
            <a:xfrm>
              <a:off x="1416050" y="217488"/>
              <a:ext cx="54000" cy="74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4" name="Google Shape;1744;g5d20bec000_1_462"/>
            <p:cNvSpPr/>
            <p:nvPr/>
          </p:nvSpPr>
          <p:spPr>
            <a:xfrm>
              <a:off x="1182688" y="65088"/>
              <a:ext cx="287338" cy="188912"/>
            </a:xfrm>
            <a:custGeom>
              <a:avLst/>
              <a:gdLst/>
              <a:ahLst/>
              <a:cxnLst/>
              <a:rect l="l" t="t" r="r" b="b"/>
              <a:pathLst>
                <a:path w="181" h="119" extrusionOk="0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5" name="Google Shape;1745;g5d20bec000_1_462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6" name="Google Shape;1746;g5d20bec000_1_462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7" name="Google Shape;1747;g5d20bec000_1_462"/>
            <p:cNvSpPr/>
            <p:nvPr/>
          </p:nvSpPr>
          <p:spPr>
            <a:xfrm>
              <a:off x="1182688" y="43180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8" name="Google Shape;1748;g5d20bec000_1_462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9" name="Google Shape;1749;g5d20bec000_1_462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0" name="Google Shape;1750;g5d20bec000_1_462"/>
            <p:cNvSpPr/>
            <p:nvPr/>
          </p:nvSpPr>
          <p:spPr>
            <a:xfrm>
              <a:off x="1182688" y="654050"/>
              <a:ext cx="2745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1" name="Google Shape;1751;g5d20bec000_1_462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2" name="Google Shape;1752;g5d20bec000_1_462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3" name="Google Shape;1753;g5d20bec000_1_462"/>
            <p:cNvSpPr/>
            <p:nvPr/>
          </p:nvSpPr>
          <p:spPr>
            <a:xfrm>
              <a:off x="398463" y="755650"/>
              <a:ext cx="8256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4" name="Google Shape;1754;g5d20bec000_1_462"/>
            <p:cNvSpPr/>
            <p:nvPr/>
          </p:nvSpPr>
          <p:spPr>
            <a:xfrm>
              <a:off x="398463" y="950913"/>
              <a:ext cx="8256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5" name="Google Shape;1755;g5d20bec000_1_462"/>
            <p:cNvSpPr/>
            <p:nvPr/>
          </p:nvSpPr>
          <p:spPr>
            <a:xfrm>
              <a:off x="1185863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6" name="Google Shape;1756;g5d20bec000_1_462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7" name="Google Shape;1757;g5d20bec000_1_462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8" name="Google Shape;1758;g5d20bec000_1_462"/>
            <p:cNvSpPr/>
            <p:nvPr/>
          </p:nvSpPr>
          <p:spPr>
            <a:xfrm>
              <a:off x="996950" y="755650"/>
              <a:ext cx="396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9" name="Google Shape;1759;g5d20bec000_1_462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0" name="Google Shape;1760;g5d20bec000_1_462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1" name="Google Shape;1761;g5d20bec000_1_462"/>
            <p:cNvSpPr/>
            <p:nvPr/>
          </p:nvSpPr>
          <p:spPr>
            <a:xfrm>
              <a:off x="806450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2" name="Google Shape;1762;g5d20bec000_1_462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3" name="Google Shape;1763;g5d20bec000_1_462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4" name="Google Shape;1764;g5d20bec000_1_462"/>
            <p:cNvSpPr/>
            <p:nvPr/>
          </p:nvSpPr>
          <p:spPr>
            <a:xfrm>
              <a:off x="617538" y="755650"/>
              <a:ext cx="429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5" name="Google Shape;1765;g5d20bec000_1_462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6" name="Google Shape;1766;g5d20bec000_1_462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7" name="Google Shape;1767;g5d20bec000_1_462"/>
            <p:cNvSpPr/>
            <p:nvPr/>
          </p:nvSpPr>
          <p:spPr>
            <a:xfrm>
              <a:off x="1504950" y="755650"/>
              <a:ext cx="8223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8" name="Google Shape;1768;g5d20bec000_1_462"/>
            <p:cNvSpPr/>
            <p:nvPr/>
          </p:nvSpPr>
          <p:spPr>
            <a:xfrm>
              <a:off x="1504950" y="950913"/>
              <a:ext cx="822300" cy="4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9" name="Google Shape;1769;g5d20bec000_1_462"/>
            <p:cNvSpPr/>
            <p:nvPr/>
          </p:nvSpPr>
          <p:spPr>
            <a:xfrm>
              <a:off x="2292350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0" name="Google Shape;1770;g5d20bec000_1_462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1" name="Google Shape;1771;g5d20bec000_1_462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2" name="Google Shape;1772;g5d20bec000_1_462"/>
            <p:cNvSpPr/>
            <p:nvPr/>
          </p:nvSpPr>
          <p:spPr>
            <a:xfrm>
              <a:off x="2100263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3" name="Google Shape;1773;g5d20bec000_1_462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4" name="Google Shape;1774;g5d20bec000_1_462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5" name="Google Shape;1775;g5d20bec000_1_462"/>
            <p:cNvSpPr/>
            <p:nvPr/>
          </p:nvSpPr>
          <p:spPr>
            <a:xfrm>
              <a:off x="1912938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6" name="Google Shape;1776;g5d20bec000_1_462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7" name="Google Shape;1777;g5d20bec000_1_462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8" name="Google Shape;1778;g5d20bec000_1_462"/>
            <p:cNvSpPr/>
            <p:nvPr/>
          </p:nvSpPr>
          <p:spPr>
            <a:xfrm>
              <a:off x="1724025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9" name="Google Shape;1779;g5d20bec000_1_462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0" name="Google Shape;1780;g5d20bec000_1_462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1" name="Google Shape;1781;g5d20bec000_1_462"/>
            <p:cNvSpPr/>
            <p:nvPr/>
          </p:nvSpPr>
          <p:spPr>
            <a:xfrm>
              <a:off x="2266950" y="755650"/>
              <a:ext cx="825600" cy="39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2" name="Google Shape;1782;g5d20bec000_1_462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3" name="Google Shape;1783;g5d20bec000_1_462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4" name="Google Shape;1784;g5d20bec000_1_462"/>
            <p:cNvSpPr/>
            <p:nvPr/>
          </p:nvSpPr>
          <p:spPr>
            <a:xfrm>
              <a:off x="3054350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5" name="Google Shape;1785;g5d20bec000_1_462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6" name="Google Shape;1786;g5d20bec000_1_462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7" name="Google Shape;1787;g5d20bec000_1_462"/>
            <p:cNvSpPr/>
            <p:nvPr/>
          </p:nvSpPr>
          <p:spPr>
            <a:xfrm>
              <a:off x="2865438" y="755650"/>
              <a:ext cx="381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8" name="Google Shape;1788;g5d20bec000_1_462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9" name="Google Shape;1789;g5d20bec000_1_462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0" name="Google Shape;1790;g5d20bec000_1_462"/>
            <p:cNvSpPr/>
            <p:nvPr/>
          </p:nvSpPr>
          <p:spPr>
            <a:xfrm>
              <a:off x="2674938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1" name="Google Shape;1791;g5d20bec000_1_462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2" name="Google Shape;1792;g5d20bec000_1_462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3" name="Google Shape;1793;g5d20bec000_1_462"/>
            <p:cNvSpPr/>
            <p:nvPr/>
          </p:nvSpPr>
          <p:spPr>
            <a:xfrm>
              <a:off x="2486025" y="755650"/>
              <a:ext cx="41400" cy="2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4" name="Google Shape;1794;g5d20bec000_1_462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5" name="Google Shape;1795;g5d20bec000_1_462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6" name="Google Shape;1796;g5d20bec000_1_462"/>
            <p:cNvSpPr/>
            <p:nvPr/>
          </p:nvSpPr>
          <p:spPr>
            <a:xfrm>
              <a:off x="1052513" y="628650"/>
              <a:ext cx="652463" cy="474662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7" name="Google Shape;1797;g5d20bec000_1_462"/>
            <p:cNvSpPr/>
            <p:nvPr/>
          </p:nvSpPr>
          <p:spPr>
            <a:xfrm>
              <a:off x="236538" y="698500"/>
              <a:ext cx="219000" cy="490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8" name="Google Shape;1798;g5d20bec000_1_462"/>
            <p:cNvSpPr/>
            <p:nvPr/>
          </p:nvSpPr>
          <p:spPr>
            <a:xfrm>
              <a:off x="411163" y="1588"/>
              <a:ext cx="3952875" cy="977900"/>
            </a:xfrm>
            <a:custGeom>
              <a:avLst/>
              <a:gdLst/>
              <a:ahLst/>
              <a:cxnLst/>
              <a:rect l="l" t="t" r="r" b="b"/>
              <a:pathLst>
                <a:path w="2490" h="616" extrusionOk="0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9" name="Google Shape;1799;g5d20bec000_1_462"/>
            <p:cNvSpPr/>
            <p:nvPr/>
          </p:nvSpPr>
          <p:spPr>
            <a:xfrm>
              <a:off x="4294188" y="966788"/>
              <a:ext cx="44400" cy="101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0" name="Google Shape;1800;g5d20bec000_1_462"/>
            <p:cNvSpPr/>
            <p:nvPr/>
          </p:nvSpPr>
          <p:spPr>
            <a:xfrm>
              <a:off x="3952875" y="1938338"/>
              <a:ext cx="736500" cy="241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1" name="Google Shape;1801;g5d20bec000_1_462"/>
            <p:cNvSpPr/>
            <p:nvPr/>
          </p:nvSpPr>
          <p:spPr>
            <a:xfrm>
              <a:off x="4224338" y="1855788"/>
              <a:ext cx="187200" cy="12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2" name="Google Shape;1802;g5d20bec000_1_462"/>
            <p:cNvSpPr/>
            <p:nvPr/>
          </p:nvSpPr>
          <p:spPr>
            <a:xfrm>
              <a:off x="3044825" y="752475"/>
              <a:ext cx="771600" cy="3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3" name="Google Shape;1803;g5d20bec000_1_462"/>
            <p:cNvSpPr/>
            <p:nvPr/>
          </p:nvSpPr>
          <p:spPr>
            <a:xfrm>
              <a:off x="3044825" y="900113"/>
              <a:ext cx="1287463" cy="88900"/>
            </a:xfrm>
            <a:custGeom>
              <a:avLst/>
              <a:gdLst/>
              <a:ahLst/>
              <a:cxnLst/>
              <a:rect l="l" t="t" r="r" b="b"/>
              <a:pathLst>
                <a:path w="811" h="56" extrusionOk="0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4" name="Google Shape;1804;g5d20bec000_1_462"/>
            <p:cNvSpPr/>
            <p:nvPr/>
          </p:nvSpPr>
          <p:spPr>
            <a:xfrm>
              <a:off x="3781425" y="752475"/>
              <a:ext cx="348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5" name="Google Shape;1805;g5d20bec000_1_462"/>
            <p:cNvSpPr/>
            <p:nvPr/>
          </p:nvSpPr>
          <p:spPr>
            <a:xfrm>
              <a:off x="3949700" y="820738"/>
              <a:ext cx="38100" cy="13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6" name="Google Shape;1806;g5d20bec000_1_462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7" name="Google Shape;1807;g5d20bec000_1_462"/>
            <p:cNvSpPr/>
            <p:nvPr/>
          </p:nvSpPr>
          <p:spPr>
            <a:xfrm>
              <a:off x="3797300" y="81438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8" name="Google Shape;1808;g5d20bec000_1_462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9" name="Google Shape;1809;g5d20bec000_1_462"/>
            <p:cNvSpPr/>
            <p:nvPr/>
          </p:nvSpPr>
          <p:spPr>
            <a:xfrm>
              <a:off x="3602038" y="752475"/>
              <a:ext cx="381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0" name="Google Shape;1810;g5d20bec000_1_462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1" name="Google Shape;1811;g5d20bec000_1_462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2" name="Google Shape;1812;g5d20bec000_1_462"/>
            <p:cNvSpPr/>
            <p:nvPr/>
          </p:nvSpPr>
          <p:spPr>
            <a:xfrm>
              <a:off x="3427413" y="752475"/>
              <a:ext cx="381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3" name="Google Shape;1813;g5d20bec000_1_462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4" name="Google Shape;1814;g5d20bec000_1_462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5" name="Google Shape;1815;g5d20bec000_1_462"/>
            <p:cNvSpPr/>
            <p:nvPr/>
          </p:nvSpPr>
          <p:spPr>
            <a:xfrm>
              <a:off x="3251200" y="752475"/>
              <a:ext cx="34800" cy="21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6" name="Google Shape;1816;g5d20bec000_1_462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7" name="Google Shape;1817;g5d20bec000_1_462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8" name="Google Shape;1818;g5d20bec000_1_462"/>
            <p:cNvSpPr/>
            <p:nvPr/>
          </p:nvSpPr>
          <p:spPr>
            <a:xfrm>
              <a:off x="3952875" y="2192338"/>
              <a:ext cx="736500" cy="243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9" name="Google Shape;1819;g5d20bec000_1_462"/>
            <p:cNvSpPr/>
            <p:nvPr/>
          </p:nvSpPr>
          <p:spPr>
            <a:xfrm>
              <a:off x="3175" y="695325"/>
              <a:ext cx="206400" cy="67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0" name="Google Shape;1820;g5d20bec000_1_462"/>
            <p:cNvSpPr/>
            <p:nvPr/>
          </p:nvSpPr>
          <p:spPr>
            <a:xfrm>
              <a:off x="752475" y="4430713"/>
              <a:ext cx="1154113" cy="207962"/>
            </a:xfrm>
            <a:custGeom>
              <a:avLst/>
              <a:gdLst/>
              <a:ahLst/>
              <a:cxnLst/>
              <a:rect l="l" t="t" r="r" b="b"/>
              <a:pathLst>
                <a:path w="362" h="65" extrusionOk="0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21" name="Google Shape;1821;g5d20bec000_1_462"/>
          <p:cNvGrpSpPr/>
          <p:nvPr/>
        </p:nvGrpSpPr>
        <p:grpSpPr>
          <a:xfrm>
            <a:off x="1090989" y="6554846"/>
            <a:ext cx="569913" cy="274719"/>
            <a:chOff x="2633799" y="5558352"/>
            <a:chExt cx="1343817" cy="647769"/>
          </a:xfrm>
        </p:grpSpPr>
        <p:sp>
          <p:nvSpPr>
            <p:cNvPr id="1822" name="Google Shape;1822;g5d20bec000_1_462"/>
            <p:cNvSpPr/>
            <p:nvPr/>
          </p:nvSpPr>
          <p:spPr>
            <a:xfrm>
              <a:off x="2633799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3" name="Google Shape;1823;g5d20bec000_1_462"/>
            <p:cNvSpPr/>
            <p:nvPr/>
          </p:nvSpPr>
          <p:spPr>
            <a:xfrm>
              <a:off x="3330944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4" name="Google Shape;1824;g5d20bec000_1_462"/>
            <p:cNvSpPr/>
            <p:nvPr/>
          </p:nvSpPr>
          <p:spPr>
            <a:xfrm>
              <a:off x="2636071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5" name="Google Shape;1825;g5d20bec000_1_462"/>
            <p:cNvSpPr/>
            <p:nvPr/>
          </p:nvSpPr>
          <p:spPr>
            <a:xfrm>
              <a:off x="3333216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26" name="Google Shape;1826;g5d20bec000_1_462"/>
          <p:cNvGrpSpPr/>
          <p:nvPr/>
        </p:nvGrpSpPr>
        <p:grpSpPr>
          <a:xfrm>
            <a:off x="1705998" y="6554846"/>
            <a:ext cx="568949" cy="274719"/>
            <a:chOff x="2633799" y="5558352"/>
            <a:chExt cx="1341545" cy="647769"/>
          </a:xfrm>
        </p:grpSpPr>
        <p:sp>
          <p:nvSpPr>
            <p:cNvPr id="1827" name="Google Shape;1827;g5d20bec000_1_462"/>
            <p:cNvSpPr/>
            <p:nvPr/>
          </p:nvSpPr>
          <p:spPr>
            <a:xfrm>
              <a:off x="2633799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8" name="Google Shape;1828;g5d20bec000_1_462"/>
            <p:cNvSpPr/>
            <p:nvPr/>
          </p:nvSpPr>
          <p:spPr>
            <a:xfrm>
              <a:off x="3330944" y="5910921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9" name="Google Shape;1829;g5d20bec000_1_462"/>
            <p:cNvSpPr/>
            <p:nvPr/>
          </p:nvSpPr>
          <p:spPr>
            <a:xfrm>
              <a:off x="2636071" y="5558352"/>
              <a:ext cx="644400" cy="29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30" name="Google Shape;1830;g5d20bec000_1_462"/>
          <p:cNvSpPr txBox="1"/>
          <p:nvPr/>
        </p:nvSpPr>
        <p:spPr>
          <a:xfrm>
            <a:off x="2684776" y="1905425"/>
            <a:ext cx="3499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MIS Reports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1" name="Google Shape;1831;g5d20bec000_1_462"/>
          <p:cNvSpPr txBox="1"/>
          <p:nvPr/>
        </p:nvSpPr>
        <p:spPr>
          <a:xfrm>
            <a:off x="2635200" y="2721000"/>
            <a:ext cx="3908700" cy="28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Bank Reconciliation Report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Ledger Confirmation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Balance Sheet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Joint Trial Balance Report </a:t>
            </a:r>
            <a:endParaRPr sz="2000"/>
          </a:p>
        </p:txBody>
      </p:sp>
      <p:sp>
        <p:nvSpPr>
          <p:cNvPr id="1832" name="Google Shape;1832;g5d20bec000_1_462"/>
          <p:cNvSpPr txBox="1"/>
          <p:nvPr/>
        </p:nvSpPr>
        <p:spPr>
          <a:xfrm>
            <a:off x="7524450" y="1905425"/>
            <a:ext cx="3654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Dashboard Reports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3" name="Google Shape;1833;g5d20bec000_1_462"/>
          <p:cNvSpPr txBox="1"/>
          <p:nvPr/>
        </p:nvSpPr>
        <p:spPr>
          <a:xfrm>
            <a:off x="7524450" y="2721000"/>
            <a:ext cx="36543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Profit Loss Analysis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Outstanding Payable 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Project Wise 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Outstanding Payable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Funds Availability</a:t>
            </a:r>
            <a:endParaRPr sz="2000"/>
          </a:p>
        </p:txBody>
      </p:sp>
      <p:sp>
        <p:nvSpPr>
          <p:cNvPr id="1834" name="Google Shape;1834;g5d20bec000_1_462"/>
          <p:cNvSpPr txBox="1"/>
          <p:nvPr/>
        </p:nvSpPr>
        <p:spPr>
          <a:xfrm>
            <a:off x="129994" y="252515"/>
            <a:ext cx="83598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Report</a:t>
            </a:r>
            <a:r>
              <a:rPr lang="en-US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| Finance Management</a:t>
            </a:r>
            <a:endParaRPr sz="28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28"/>
          <p:cNvSpPr txBox="1"/>
          <p:nvPr>
            <p:ph type="title"/>
          </p:nvPr>
        </p:nvSpPr>
        <p:spPr>
          <a:xfrm>
            <a:off x="115570" y="321310"/>
            <a:ext cx="8416290" cy="48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</a:pPr>
            <a:r>
              <a:rPr lang="en-US" sz="3000" b="0">
                <a:solidFill>
                  <a:srgbClr val="FFFFFF"/>
                </a:solidFill>
              </a:rPr>
              <a:t>Construct Pro -Basic</a:t>
            </a:r>
            <a:r>
              <a:rPr lang="en-US">
                <a:solidFill>
                  <a:schemeClr val="lt1"/>
                </a:solidFill>
              </a:rPr>
              <a:t> – Add-ons’s Module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40" name="Google Shape;1840;p28"/>
          <p:cNvSpPr/>
          <p:nvPr/>
        </p:nvSpPr>
        <p:spPr>
          <a:xfrm>
            <a:off x="6465880" y="1193800"/>
            <a:ext cx="4741383" cy="4713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50" tIns="45700" rIns="913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1" name="Google Shape;1841;p28"/>
          <p:cNvSpPr/>
          <p:nvPr/>
        </p:nvSpPr>
        <p:spPr>
          <a:xfrm>
            <a:off x="812816" y="1193800"/>
            <a:ext cx="4741383" cy="4713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50" tIns="45700" rIns="913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42" name="Google Shape;1842;p28"/>
          <p:cNvGrpSpPr/>
          <p:nvPr/>
        </p:nvGrpSpPr>
        <p:grpSpPr>
          <a:xfrm>
            <a:off x="1219200" y="2097404"/>
            <a:ext cx="3072224" cy="623292"/>
            <a:chOff x="1332052" y="3777327"/>
            <a:chExt cx="3073024" cy="623455"/>
          </a:xfrm>
        </p:grpSpPr>
        <p:sp>
          <p:nvSpPr>
            <p:cNvPr id="1843" name="Google Shape;1843;p28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w="762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4" name="Google Shape;1844;p28"/>
            <p:cNvSpPr txBox="1"/>
            <p:nvPr/>
          </p:nvSpPr>
          <p:spPr>
            <a:xfrm>
              <a:off x="2252965" y="3841273"/>
              <a:ext cx="2152111" cy="354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Email Configuration </a:t>
              </a:r>
              <a:endParaRPr sz="1700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45" name="Google Shape;1845;p28"/>
          <p:cNvGrpSpPr/>
          <p:nvPr/>
        </p:nvGrpSpPr>
        <p:grpSpPr>
          <a:xfrm>
            <a:off x="1219203" y="3099714"/>
            <a:ext cx="3000088" cy="623292"/>
            <a:chOff x="1332052" y="3777327"/>
            <a:chExt cx="3000869" cy="623455"/>
          </a:xfrm>
        </p:grpSpPr>
        <p:sp>
          <p:nvSpPr>
            <p:cNvPr id="1846" name="Google Shape;1846;p28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w="762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7" name="Google Shape;1847;p28"/>
            <p:cNvSpPr txBox="1"/>
            <p:nvPr/>
          </p:nvSpPr>
          <p:spPr>
            <a:xfrm>
              <a:off x="2252965" y="3841273"/>
              <a:ext cx="2079956" cy="354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SMS Configuration </a:t>
              </a:r>
              <a:endParaRPr sz="1700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48" name="Google Shape;1848;p28"/>
          <p:cNvGrpSpPr/>
          <p:nvPr/>
        </p:nvGrpSpPr>
        <p:grpSpPr>
          <a:xfrm>
            <a:off x="1219219" y="4115714"/>
            <a:ext cx="1227168" cy="623292"/>
            <a:chOff x="1332052" y="3777327"/>
            <a:chExt cx="1227487" cy="623455"/>
          </a:xfrm>
        </p:grpSpPr>
        <p:sp>
          <p:nvSpPr>
            <p:cNvPr id="1849" name="Google Shape;1849;p28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w="762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0" name="Google Shape;1850;p28"/>
            <p:cNvSpPr txBox="1"/>
            <p:nvPr/>
          </p:nvSpPr>
          <p:spPr>
            <a:xfrm>
              <a:off x="2252965" y="3841273"/>
              <a:ext cx="306574" cy="354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 </a:t>
              </a:r>
              <a:endParaRPr sz="1700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51" name="Google Shape;1851;p28"/>
          <p:cNvSpPr/>
          <p:nvPr/>
        </p:nvSpPr>
        <p:spPr>
          <a:xfrm rot="-2594258">
            <a:off x="1354067" y="2063679"/>
            <a:ext cx="683240" cy="367899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350" tIns="45700" rIns="913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2" name="Google Shape;1852;p28"/>
          <p:cNvSpPr/>
          <p:nvPr/>
        </p:nvSpPr>
        <p:spPr>
          <a:xfrm rot="-2594258">
            <a:off x="1362453" y="3055732"/>
            <a:ext cx="683240" cy="367899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350" tIns="45700" rIns="913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3" name="Google Shape;1853;p28"/>
          <p:cNvSpPr/>
          <p:nvPr/>
        </p:nvSpPr>
        <p:spPr>
          <a:xfrm rot="-2594258">
            <a:off x="1362453" y="4110284"/>
            <a:ext cx="683240" cy="367899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350" tIns="45700" rIns="913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54" name="Google Shape;1854;p28"/>
          <p:cNvGrpSpPr/>
          <p:nvPr/>
        </p:nvGrpSpPr>
        <p:grpSpPr>
          <a:xfrm>
            <a:off x="1219255" y="5131715"/>
            <a:ext cx="1166253" cy="623292"/>
            <a:chOff x="1332052" y="3777327"/>
            <a:chExt cx="1166557" cy="623455"/>
          </a:xfrm>
        </p:grpSpPr>
        <p:sp>
          <p:nvSpPr>
            <p:cNvPr id="1855" name="Google Shape;1855;p28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w="762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6" name="Google Shape;1856;p28"/>
            <p:cNvSpPr txBox="1"/>
            <p:nvPr/>
          </p:nvSpPr>
          <p:spPr>
            <a:xfrm>
              <a:off x="2252965" y="3841273"/>
              <a:ext cx="245644" cy="354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sz="1700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57" name="Google Shape;1857;p28"/>
          <p:cNvSpPr/>
          <p:nvPr/>
        </p:nvSpPr>
        <p:spPr>
          <a:xfrm rot="-2594258">
            <a:off x="1371756" y="5126285"/>
            <a:ext cx="683240" cy="367899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350" tIns="45700" rIns="913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8" name="Google Shape;1858;p28"/>
          <p:cNvSpPr txBox="1"/>
          <p:nvPr/>
        </p:nvSpPr>
        <p:spPr>
          <a:xfrm>
            <a:off x="2192563" y="4145952"/>
            <a:ext cx="2394501" cy="38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MSP Import &amp; Export </a:t>
            </a:r>
            <a:endParaRPr sz="1700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9" name="Google Shape;1859;p28"/>
          <p:cNvSpPr txBox="1"/>
          <p:nvPr/>
        </p:nvSpPr>
        <p:spPr>
          <a:xfrm>
            <a:off x="2180869" y="5161953"/>
            <a:ext cx="1984732" cy="38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Mobile ERP App  </a:t>
            </a:r>
            <a:endParaRPr sz="1700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60" name="Google Shape;1860;p28"/>
          <p:cNvGrpSpPr/>
          <p:nvPr/>
        </p:nvGrpSpPr>
        <p:grpSpPr>
          <a:xfrm>
            <a:off x="7009077" y="2056282"/>
            <a:ext cx="1166207" cy="623268"/>
            <a:chOff x="1332052" y="3777327"/>
            <a:chExt cx="1166557" cy="623455"/>
          </a:xfrm>
        </p:grpSpPr>
        <p:sp>
          <p:nvSpPr>
            <p:cNvPr id="1861" name="Google Shape;1861;p28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w="762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2" name="Google Shape;1862;p28"/>
            <p:cNvSpPr txBox="1"/>
            <p:nvPr/>
          </p:nvSpPr>
          <p:spPr>
            <a:xfrm>
              <a:off x="2252965" y="3841273"/>
              <a:ext cx="245644" cy="354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sz="1700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63" name="Google Shape;1863;p28"/>
          <p:cNvSpPr/>
          <p:nvPr/>
        </p:nvSpPr>
        <p:spPr>
          <a:xfrm rot="-2594306">
            <a:off x="7042326" y="2183969"/>
            <a:ext cx="683176" cy="367797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350" tIns="45700" rIns="913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4" name="Google Shape;1864;p28"/>
          <p:cNvSpPr txBox="1"/>
          <p:nvPr/>
        </p:nvSpPr>
        <p:spPr>
          <a:xfrm>
            <a:off x="8082669" y="2172990"/>
            <a:ext cx="25632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Statutory Management </a:t>
            </a:r>
            <a:endParaRPr sz="1700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65" name="Google Shape;1865;p28"/>
          <p:cNvGrpSpPr/>
          <p:nvPr/>
        </p:nvGrpSpPr>
        <p:grpSpPr>
          <a:xfrm>
            <a:off x="6916477" y="3099569"/>
            <a:ext cx="1166207" cy="623268"/>
            <a:chOff x="1332052" y="3777327"/>
            <a:chExt cx="1166557" cy="623455"/>
          </a:xfrm>
        </p:grpSpPr>
        <p:sp>
          <p:nvSpPr>
            <p:cNvPr id="1866" name="Google Shape;1866;p28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w="762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7" name="Google Shape;1867;p28"/>
            <p:cNvSpPr txBox="1"/>
            <p:nvPr/>
          </p:nvSpPr>
          <p:spPr>
            <a:xfrm>
              <a:off x="2252965" y="3841273"/>
              <a:ext cx="245644" cy="354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sz="1700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68" name="Google Shape;1868;p28"/>
          <p:cNvSpPr/>
          <p:nvPr/>
        </p:nvSpPr>
        <p:spPr>
          <a:xfrm rot="-2594306">
            <a:off x="6949739" y="3055769"/>
            <a:ext cx="683176" cy="367797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350" tIns="45700" rIns="913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9" name="Google Shape;1869;p28"/>
          <p:cNvSpPr txBox="1"/>
          <p:nvPr/>
        </p:nvSpPr>
        <p:spPr>
          <a:xfrm>
            <a:off x="8175268" y="3234078"/>
            <a:ext cx="18696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Tally Integration </a:t>
            </a:r>
            <a:endParaRPr sz="1700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4" name="Google Shape;1874;p30"/>
          <p:cNvGrpSpPr/>
          <p:nvPr/>
        </p:nvGrpSpPr>
        <p:grpSpPr>
          <a:xfrm>
            <a:off x="732489" y="609356"/>
            <a:ext cx="10727027" cy="5340704"/>
            <a:chOff x="-2508" y="-1001"/>
            <a:chExt cx="12698" cy="6322"/>
          </a:xfrm>
        </p:grpSpPr>
        <p:sp>
          <p:nvSpPr>
            <p:cNvPr id="1875" name="Google Shape;1875;p30"/>
            <p:cNvSpPr/>
            <p:nvPr/>
          </p:nvSpPr>
          <p:spPr>
            <a:xfrm>
              <a:off x="4964" y="3519"/>
              <a:ext cx="257" cy="494"/>
            </a:xfrm>
            <a:custGeom>
              <a:avLst/>
              <a:gdLst/>
              <a:ahLst/>
              <a:cxnLst/>
              <a:rect l="l" t="t" r="r" b="b"/>
              <a:pathLst>
                <a:path w="109" h="209" extrusionOk="0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6" name="Google Shape;1876;p30"/>
            <p:cNvSpPr/>
            <p:nvPr/>
          </p:nvSpPr>
          <p:spPr>
            <a:xfrm>
              <a:off x="2829" y="1672"/>
              <a:ext cx="2426" cy="2710"/>
            </a:xfrm>
            <a:custGeom>
              <a:avLst/>
              <a:gdLst/>
              <a:ahLst/>
              <a:cxnLst/>
              <a:rect l="l" t="t" r="r" b="b"/>
              <a:pathLst>
                <a:path w="1026" h="1146" extrusionOk="0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7" name="Google Shape;1877;p30"/>
            <p:cNvSpPr/>
            <p:nvPr/>
          </p:nvSpPr>
          <p:spPr>
            <a:xfrm>
              <a:off x="4359" y="1478"/>
              <a:ext cx="1323" cy="1149"/>
            </a:xfrm>
            <a:custGeom>
              <a:avLst/>
              <a:gdLst/>
              <a:ahLst/>
              <a:cxnLst/>
              <a:rect l="l" t="t" r="r" b="b"/>
              <a:pathLst>
                <a:path w="560" h="486" extrusionOk="0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8" name="Google Shape;1878;p30"/>
            <p:cNvSpPr/>
            <p:nvPr/>
          </p:nvSpPr>
          <p:spPr>
            <a:xfrm>
              <a:off x="6264" y="2726"/>
              <a:ext cx="71" cy="135"/>
            </a:xfrm>
            <a:custGeom>
              <a:avLst/>
              <a:gdLst/>
              <a:ahLst/>
              <a:cxnLst/>
              <a:rect l="l" t="t" r="r" b="b"/>
              <a:pathLst>
                <a:path w="30" h="57" extrusionOk="0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9" name="Google Shape;1879;p30"/>
            <p:cNvSpPr/>
            <p:nvPr/>
          </p:nvSpPr>
          <p:spPr>
            <a:xfrm>
              <a:off x="5590" y="1622"/>
              <a:ext cx="1440" cy="1161"/>
            </a:xfrm>
            <a:custGeom>
              <a:avLst/>
              <a:gdLst/>
              <a:ahLst/>
              <a:cxnLst/>
              <a:rect l="l" t="t" r="r" b="b"/>
              <a:pathLst>
                <a:path w="609" h="491" extrusionOk="0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0" name="Google Shape;1880;p30"/>
            <p:cNvSpPr/>
            <p:nvPr/>
          </p:nvSpPr>
          <p:spPr>
            <a:xfrm>
              <a:off x="6819" y="2871"/>
              <a:ext cx="376" cy="409"/>
            </a:xfrm>
            <a:custGeom>
              <a:avLst/>
              <a:gdLst/>
              <a:ahLst/>
              <a:cxnLst/>
              <a:rect l="l" t="t" r="r" b="b"/>
              <a:pathLst>
                <a:path w="159" h="173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1" name="Google Shape;1881;p30"/>
            <p:cNvSpPr/>
            <p:nvPr/>
          </p:nvSpPr>
          <p:spPr>
            <a:xfrm>
              <a:off x="7304" y="2821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153" h="168" extrusionOk="0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2" name="Google Shape;1882;p30"/>
            <p:cNvSpPr/>
            <p:nvPr/>
          </p:nvSpPr>
          <p:spPr>
            <a:xfrm>
              <a:off x="7654" y="3010"/>
              <a:ext cx="224" cy="265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3" name="Google Shape;1883;p30"/>
            <p:cNvSpPr/>
            <p:nvPr/>
          </p:nvSpPr>
          <p:spPr>
            <a:xfrm>
              <a:off x="7181" y="3280"/>
              <a:ext cx="364" cy="106"/>
            </a:xfrm>
            <a:custGeom>
              <a:avLst/>
              <a:gdLst/>
              <a:ahLst/>
              <a:cxnLst/>
              <a:rect l="l" t="t" r="r" b="b"/>
              <a:pathLst>
                <a:path w="154" h="45" extrusionOk="0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4" name="Google Shape;1884;p30"/>
            <p:cNvSpPr/>
            <p:nvPr/>
          </p:nvSpPr>
          <p:spPr>
            <a:xfrm>
              <a:off x="7694" y="3365"/>
              <a:ext cx="109" cy="24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5" name="Google Shape;1885;p30"/>
            <p:cNvSpPr/>
            <p:nvPr/>
          </p:nvSpPr>
          <p:spPr>
            <a:xfrm>
              <a:off x="7585" y="3370"/>
              <a:ext cx="76" cy="26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6" name="Google Shape;1886;p30"/>
            <p:cNvSpPr/>
            <p:nvPr/>
          </p:nvSpPr>
          <p:spPr>
            <a:xfrm>
              <a:off x="7668" y="3403"/>
              <a:ext cx="54" cy="38"/>
            </a:xfrm>
            <a:custGeom>
              <a:avLst/>
              <a:gdLst/>
              <a:ahLst/>
              <a:cxnLst/>
              <a:rect l="l" t="t" r="r" b="b"/>
              <a:pathLst>
                <a:path w="23" h="16" extrusionOk="0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7" name="Google Shape;1887;p30"/>
            <p:cNvSpPr/>
            <p:nvPr/>
          </p:nvSpPr>
          <p:spPr>
            <a:xfrm>
              <a:off x="7557" y="3367"/>
              <a:ext cx="23" cy="22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8" name="Google Shape;1888;p30"/>
            <p:cNvSpPr/>
            <p:nvPr/>
          </p:nvSpPr>
          <p:spPr>
            <a:xfrm>
              <a:off x="7824" y="3375"/>
              <a:ext cx="125" cy="68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9" name="Google Shape;1889;p30"/>
            <p:cNvSpPr/>
            <p:nvPr/>
          </p:nvSpPr>
          <p:spPr>
            <a:xfrm>
              <a:off x="8195" y="3268"/>
              <a:ext cx="26" cy="52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0" name="Google Shape;1890;p30"/>
            <p:cNvSpPr/>
            <p:nvPr/>
          </p:nvSpPr>
          <p:spPr>
            <a:xfrm>
              <a:off x="7914" y="3181"/>
              <a:ext cx="33" cy="30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1" name="Google Shape;1891;p30"/>
            <p:cNvSpPr/>
            <p:nvPr/>
          </p:nvSpPr>
          <p:spPr>
            <a:xfrm>
              <a:off x="7978" y="3176"/>
              <a:ext cx="101" cy="28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2" name="Google Shape;1892;p30"/>
            <p:cNvSpPr/>
            <p:nvPr/>
          </p:nvSpPr>
          <p:spPr>
            <a:xfrm>
              <a:off x="7961" y="2989"/>
              <a:ext cx="45" cy="99"/>
            </a:xfrm>
            <a:custGeom>
              <a:avLst/>
              <a:gdLst/>
              <a:ahLst/>
              <a:cxnLst/>
              <a:rect l="l" t="t" r="r" b="b"/>
              <a:pathLst>
                <a:path w="19" h="42" extrusionOk="0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8715" y="3218"/>
              <a:ext cx="139" cy="81"/>
            </a:xfrm>
            <a:custGeom>
              <a:avLst/>
              <a:gdLst/>
              <a:ahLst/>
              <a:cxnLst/>
              <a:rect l="l" t="t" r="r" b="b"/>
              <a:pathLst>
                <a:path w="59" h="34" extrusionOk="0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4" name="Google Shape;1894;p30"/>
            <p:cNvSpPr/>
            <p:nvPr/>
          </p:nvSpPr>
          <p:spPr>
            <a:xfrm>
              <a:off x="8079" y="3079"/>
              <a:ext cx="721" cy="376"/>
            </a:xfrm>
            <a:custGeom>
              <a:avLst/>
              <a:gdLst/>
              <a:ahLst/>
              <a:cxnLst/>
              <a:rect l="l" t="t" r="r" b="b"/>
              <a:pathLst>
                <a:path w="305" h="159" extrusionOk="0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5" name="Google Shape;1895;p30"/>
            <p:cNvSpPr/>
            <p:nvPr/>
          </p:nvSpPr>
          <p:spPr>
            <a:xfrm>
              <a:off x="8812" y="3162"/>
              <a:ext cx="73" cy="71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8940" y="3263"/>
              <a:ext cx="35" cy="48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7" name="Google Shape;1897;p30"/>
            <p:cNvSpPr/>
            <p:nvPr/>
          </p:nvSpPr>
          <p:spPr>
            <a:xfrm>
              <a:off x="9183" y="3431"/>
              <a:ext cx="19" cy="26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8" name="Google Shape;1898;p30"/>
            <p:cNvSpPr/>
            <p:nvPr/>
          </p:nvSpPr>
          <p:spPr>
            <a:xfrm>
              <a:off x="9129" y="3412"/>
              <a:ext cx="40" cy="19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9" name="Google Shape;1899;p30"/>
            <p:cNvSpPr/>
            <p:nvPr/>
          </p:nvSpPr>
          <p:spPr>
            <a:xfrm>
              <a:off x="9133" y="3363"/>
              <a:ext cx="38" cy="40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0" name="Google Shape;1900;p30"/>
            <p:cNvSpPr/>
            <p:nvPr/>
          </p:nvSpPr>
          <p:spPr>
            <a:xfrm>
              <a:off x="9058" y="3332"/>
              <a:ext cx="49" cy="28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1" name="Google Shape;1901;p30"/>
            <p:cNvSpPr/>
            <p:nvPr/>
          </p:nvSpPr>
          <p:spPr>
            <a:xfrm>
              <a:off x="9001" y="3301"/>
              <a:ext cx="31" cy="19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2" name="Google Shape;1902;p30"/>
            <p:cNvSpPr/>
            <p:nvPr/>
          </p:nvSpPr>
          <p:spPr>
            <a:xfrm>
              <a:off x="8573" y="4607"/>
              <a:ext cx="137" cy="130"/>
            </a:xfrm>
            <a:custGeom>
              <a:avLst/>
              <a:gdLst/>
              <a:ahLst/>
              <a:cxnLst/>
              <a:rect l="l" t="t" r="r" b="b"/>
              <a:pathLst>
                <a:path w="58" h="55" extrusionOk="0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3" name="Google Shape;1903;p30"/>
            <p:cNvSpPr/>
            <p:nvPr/>
          </p:nvSpPr>
          <p:spPr>
            <a:xfrm>
              <a:off x="8691" y="4574"/>
              <a:ext cx="17" cy="21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4" name="Google Shape;1904;p30"/>
            <p:cNvSpPr/>
            <p:nvPr/>
          </p:nvSpPr>
          <p:spPr>
            <a:xfrm>
              <a:off x="8285" y="4403"/>
              <a:ext cx="45" cy="15"/>
            </a:xfrm>
            <a:custGeom>
              <a:avLst/>
              <a:gdLst/>
              <a:ahLst/>
              <a:cxnLst/>
              <a:rect l="l" t="t" r="r" b="b"/>
              <a:pathLst>
                <a:path w="19" h="6" extrusionOk="0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5" name="Google Shape;1905;p30"/>
            <p:cNvSpPr/>
            <p:nvPr/>
          </p:nvSpPr>
          <p:spPr>
            <a:xfrm>
              <a:off x="8053" y="3476"/>
              <a:ext cx="50" cy="19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6" name="Google Shape;1906;p30"/>
            <p:cNvSpPr/>
            <p:nvPr/>
          </p:nvSpPr>
          <p:spPr>
            <a:xfrm>
              <a:off x="7455" y="3457"/>
              <a:ext cx="1437" cy="1086"/>
            </a:xfrm>
            <a:custGeom>
              <a:avLst/>
              <a:gdLst/>
              <a:ahLst/>
              <a:cxnLst/>
              <a:rect l="l" t="t" r="r" b="b"/>
              <a:pathLst>
                <a:path w="608" h="459" extrusionOk="0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7" name="Google Shape;1907;p30"/>
            <p:cNvSpPr/>
            <p:nvPr/>
          </p:nvSpPr>
          <p:spPr>
            <a:xfrm>
              <a:off x="9351" y="4607"/>
              <a:ext cx="269" cy="267"/>
            </a:xfrm>
            <a:custGeom>
              <a:avLst/>
              <a:gdLst/>
              <a:ahLst/>
              <a:cxnLst/>
              <a:rect l="l" t="t" r="r" b="b"/>
              <a:pathLst>
                <a:path w="114" h="113" extrusionOk="0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8" name="Google Shape;1908;p30"/>
            <p:cNvSpPr/>
            <p:nvPr/>
          </p:nvSpPr>
          <p:spPr>
            <a:xfrm>
              <a:off x="9571" y="4349"/>
              <a:ext cx="203" cy="296"/>
            </a:xfrm>
            <a:custGeom>
              <a:avLst/>
              <a:gdLst/>
              <a:ahLst/>
              <a:cxnLst/>
              <a:rect l="l" t="t" r="r" b="b"/>
              <a:pathLst>
                <a:path w="86" h="125" extrusionOk="0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9" name="Google Shape;1909;p30"/>
            <p:cNvSpPr/>
            <p:nvPr/>
          </p:nvSpPr>
          <p:spPr>
            <a:xfrm>
              <a:off x="9724" y="3694"/>
              <a:ext cx="45" cy="31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0" name="Google Shape;1910;p30"/>
            <p:cNvSpPr/>
            <p:nvPr/>
          </p:nvSpPr>
          <p:spPr>
            <a:xfrm>
              <a:off x="9774" y="3658"/>
              <a:ext cx="40" cy="26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1" name="Google Shape;1911;p30"/>
            <p:cNvSpPr/>
            <p:nvPr/>
          </p:nvSpPr>
          <p:spPr>
            <a:xfrm>
              <a:off x="7774" y="2719"/>
              <a:ext cx="163" cy="152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2" name="Google Shape;1912;p30"/>
            <p:cNvSpPr/>
            <p:nvPr/>
          </p:nvSpPr>
          <p:spPr>
            <a:xfrm>
              <a:off x="7625" y="2679"/>
              <a:ext cx="81" cy="83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3" name="Google Shape;1913;p30"/>
            <p:cNvSpPr/>
            <p:nvPr/>
          </p:nvSpPr>
          <p:spPr>
            <a:xfrm>
              <a:off x="7684" y="2407"/>
              <a:ext cx="154" cy="218"/>
            </a:xfrm>
            <a:custGeom>
              <a:avLst/>
              <a:gdLst/>
              <a:ahLst/>
              <a:cxnLst/>
              <a:rect l="l" t="t" r="r" b="b"/>
              <a:pathLst>
                <a:path w="65" h="92" extrusionOk="0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4" name="Google Shape;1914;p30"/>
            <p:cNvSpPr/>
            <p:nvPr/>
          </p:nvSpPr>
          <p:spPr>
            <a:xfrm>
              <a:off x="7845" y="2627"/>
              <a:ext cx="50" cy="85"/>
            </a:xfrm>
            <a:custGeom>
              <a:avLst/>
              <a:gdLst/>
              <a:ahLst/>
              <a:cxnLst/>
              <a:rect l="l" t="t" r="r" b="b"/>
              <a:pathLst>
                <a:path w="21" h="36" extrusionOk="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5" name="Google Shape;1915;p30"/>
            <p:cNvSpPr/>
            <p:nvPr/>
          </p:nvSpPr>
          <p:spPr>
            <a:xfrm>
              <a:off x="7770" y="2648"/>
              <a:ext cx="40" cy="55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6" name="Google Shape;1916;p30"/>
            <p:cNvSpPr/>
            <p:nvPr/>
          </p:nvSpPr>
          <p:spPr>
            <a:xfrm>
              <a:off x="7793" y="2684"/>
              <a:ext cx="40" cy="66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7" name="Google Shape;1917;p30"/>
            <p:cNvSpPr/>
            <p:nvPr/>
          </p:nvSpPr>
          <p:spPr>
            <a:xfrm>
              <a:off x="7826" y="2686"/>
              <a:ext cx="22" cy="40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8" name="Google Shape;1918;p30"/>
            <p:cNvSpPr/>
            <p:nvPr/>
          </p:nvSpPr>
          <p:spPr>
            <a:xfrm>
              <a:off x="7836" y="2712"/>
              <a:ext cx="26" cy="22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9" name="Google Shape;1919;p30"/>
            <p:cNvSpPr/>
            <p:nvPr/>
          </p:nvSpPr>
          <p:spPr>
            <a:xfrm>
              <a:off x="7810" y="2625"/>
              <a:ext cx="28" cy="31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0" name="Google Shape;1920;p30"/>
            <p:cNvSpPr/>
            <p:nvPr/>
          </p:nvSpPr>
          <p:spPr>
            <a:xfrm>
              <a:off x="7715" y="2592"/>
              <a:ext cx="43" cy="4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1" name="Google Shape;1921;p30"/>
            <p:cNvSpPr/>
            <p:nvPr/>
          </p:nvSpPr>
          <p:spPr>
            <a:xfrm>
              <a:off x="7760" y="2596"/>
              <a:ext cx="12" cy="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2" name="Google Shape;1922;p30"/>
            <p:cNvSpPr/>
            <p:nvPr/>
          </p:nvSpPr>
          <p:spPr>
            <a:xfrm>
              <a:off x="7696" y="2147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3" name="Google Shape;1923;p30"/>
            <p:cNvSpPr/>
            <p:nvPr/>
          </p:nvSpPr>
          <p:spPr>
            <a:xfrm>
              <a:off x="7285" y="2341"/>
              <a:ext cx="90" cy="73"/>
            </a:xfrm>
            <a:custGeom>
              <a:avLst/>
              <a:gdLst/>
              <a:ahLst/>
              <a:cxnLst/>
              <a:rect l="l" t="t" r="r" b="b"/>
              <a:pathLst>
                <a:path w="38" h="31" extrusionOk="0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4" name="Google Shape;1924;p30"/>
            <p:cNvSpPr/>
            <p:nvPr/>
          </p:nvSpPr>
          <p:spPr>
            <a:xfrm>
              <a:off x="6907" y="2220"/>
              <a:ext cx="413" cy="800"/>
            </a:xfrm>
            <a:custGeom>
              <a:avLst/>
              <a:gdLst/>
              <a:ahLst/>
              <a:cxnLst/>
              <a:rect l="l" t="t" r="r" b="b"/>
              <a:pathLst>
                <a:path w="175" h="338" extrusionOk="0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5" name="Google Shape;1925;p30"/>
            <p:cNvSpPr/>
            <p:nvPr/>
          </p:nvSpPr>
          <p:spPr>
            <a:xfrm>
              <a:off x="7172" y="3121"/>
              <a:ext cx="59" cy="5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6" name="Google Shape;1926;p30"/>
            <p:cNvSpPr/>
            <p:nvPr/>
          </p:nvSpPr>
          <p:spPr>
            <a:xfrm>
              <a:off x="7261" y="3162"/>
              <a:ext cx="26" cy="21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7" name="Google Shape;1927;p30"/>
            <p:cNvSpPr/>
            <p:nvPr/>
          </p:nvSpPr>
          <p:spPr>
            <a:xfrm>
              <a:off x="6945" y="3107"/>
              <a:ext cx="23" cy="3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6900" y="3032"/>
              <a:ext cx="35" cy="28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8039" y="1811"/>
              <a:ext cx="85" cy="10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8138" y="1788"/>
              <a:ext cx="92" cy="66"/>
            </a:xfrm>
            <a:custGeom>
              <a:avLst/>
              <a:gdLst/>
              <a:ahLst/>
              <a:cxnLst/>
              <a:rect l="l" t="t" r="r" b="b"/>
              <a:pathLst>
                <a:path w="39" h="28" extrusionOk="0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8086" y="1501"/>
              <a:ext cx="397" cy="324"/>
            </a:xfrm>
            <a:custGeom>
              <a:avLst/>
              <a:gdLst/>
              <a:ahLst/>
              <a:cxnLst/>
              <a:rect l="l" t="t" r="r" b="b"/>
              <a:pathLst>
                <a:path w="168" h="137" extrusionOk="0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8408" y="1322"/>
              <a:ext cx="203" cy="172"/>
            </a:xfrm>
            <a:custGeom>
              <a:avLst/>
              <a:gdLst/>
              <a:ahLst/>
              <a:cxnLst/>
              <a:rect l="l" t="t" r="r" b="b"/>
              <a:pathLst>
                <a:path w="86" h="73" extrusionOk="0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8606" y="1364"/>
              <a:ext cx="36" cy="33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8677" y="1319"/>
              <a:ext cx="47" cy="36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8762" y="1284"/>
              <a:ext cx="24" cy="26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8472" y="903"/>
              <a:ext cx="101" cy="390"/>
            </a:xfrm>
            <a:custGeom>
              <a:avLst/>
              <a:gdLst/>
              <a:ahLst/>
              <a:cxnLst/>
              <a:rect l="l" t="t" r="r" b="b"/>
              <a:pathLst>
                <a:path w="43" h="165" extrusionOk="0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5259" y="-452"/>
              <a:ext cx="624" cy="456"/>
            </a:xfrm>
            <a:custGeom>
              <a:avLst/>
              <a:gdLst/>
              <a:ahLst/>
              <a:cxnLst/>
              <a:rect l="l" t="t" r="r" b="b"/>
              <a:pathLst>
                <a:path w="264" h="193" extrusionOk="0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3113" y="749"/>
              <a:ext cx="1373" cy="982"/>
            </a:xfrm>
            <a:custGeom>
              <a:avLst/>
              <a:gdLst/>
              <a:ahLst/>
              <a:cxnLst/>
              <a:rect l="l" t="t" r="r" b="b"/>
              <a:pathLst>
                <a:path w="581" h="415" extrusionOk="0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3621" y="-27"/>
              <a:ext cx="927" cy="895"/>
            </a:xfrm>
            <a:custGeom>
              <a:avLst/>
              <a:gdLst/>
              <a:ahLst/>
              <a:cxnLst/>
              <a:rect l="l" t="t" r="r" b="b"/>
              <a:pathLst>
                <a:path w="392" h="378" extrusionOk="0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4137" y="-497"/>
              <a:ext cx="6053" cy="2251"/>
            </a:xfrm>
            <a:custGeom>
              <a:avLst/>
              <a:gdLst/>
              <a:ahLst/>
              <a:cxnLst/>
              <a:rect l="l" t="t" r="r" b="b"/>
              <a:pathLst>
                <a:path w="2561" h="952" extrusionOk="0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6051" y="953"/>
              <a:ext cx="2179" cy="1374"/>
            </a:xfrm>
            <a:custGeom>
              <a:avLst/>
              <a:gdLst/>
              <a:ahLst/>
              <a:cxnLst/>
              <a:rect l="l" t="t" r="r" b="b"/>
              <a:pathLst>
                <a:path w="922" h="581" extrusionOk="0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9781" y="-76"/>
              <a:ext cx="125" cy="54"/>
            </a:xfrm>
            <a:custGeom>
              <a:avLst/>
              <a:gdLst/>
              <a:ahLst/>
              <a:cxnLst/>
              <a:rect l="l" t="t" r="r" b="b"/>
              <a:pathLst>
                <a:path w="53" h="23" extrusionOk="0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9403" y="28"/>
              <a:ext cx="49" cy="28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8242" y="-369"/>
              <a:ext cx="22" cy="28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5" name="Google Shape;1945;p30"/>
            <p:cNvSpPr/>
            <p:nvPr/>
          </p:nvSpPr>
          <p:spPr>
            <a:xfrm>
              <a:off x="7403" y="-277"/>
              <a:ext cx="57" cy="33"/>
            </a:xfrm>
            <a:custGeom>
              <a:avLst/>
              <a:gdLst/>
              <a:ahLst/>
              <a:cxnLst/>
              <a:rect l="l" t="t" r="r" b="b"/>
              <a:pathLst>
                <a:path w="24" h="14" extrusionOk="0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6" name="Google Shape;1946;p30"/>
            <p:cNvSpPr/>
            <p:nvPr/>
          </p:nvSpPr>
          <p:spPr>
            <a:xfrm>
              <a:off x="6964" y="-639"/>
              <a:ext cx="215" cy="121"/>
            </a:xfrm>
            <a:custGeom>
              <a:avLst/>
              <a:gdLst/>
              <a:ahLst/>
              <a:cxnLst/>
              <a:rect l="l" t="t" r="r" b="b"/>
              <a:pathLst>
                <a:path w="91" h="51" extrusionOk="0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7" name="Google Shape;1947;p30"/>
            <p:cNvSpPr/>
            <p:nvPr/>
          </p:nvSpPr>
          <p:spPr>
            <a:xfrm>
              <a:off x="6661" y="-701"/>
              <a:ext cx="83" cy="45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6689" y="-793"/>
              <a:ext cx="296" cy="208"/>
            </a:xfrm>
            <a:custGeom>
              <a:avLst/>
              <a:gdLst/>
              <a:ahLst/>
              <a:cxnLst/>
              <a:rect l="l" t="t" r="r" b="b"/>
              <a:pathLst>
                <a:path w="125" h="88" extrusionOk="0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6817" y="-464"/>
              <a:ext cx="38" cy="26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6630" y="-788"/>
              <a:ext cx="50" cy="12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7219" y="-547"/>
              <a:ext cx="40" cy="19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5002" y="-757"/>
              <a:ext cx="253" cy="75"/>
            </a:xfrm>
            <a:custGeom>
              <a:avLst/>
              <a:gdLst/>
              <a:ahLst/>
              <a:cxnLst/>
              <a:rect l="l" t="t" r="r" b="b"/>
              <a:pathLst>
                <a:path w="107" h="32" extrusionOk="0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5656" y="-807"/>
              <a:ext cx="88" cy="57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5541" y="-769"/>
              <a:ext cx="94" cy="54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5415" y="-722"/>
              <a:ext cx="97" cy="33"/>
            </a:xfrm>
            <a:custGeom>
              <a:avLst/>
              <a:gdLst/>
              <a:ahLst/>
              <a:cxnLst/>
              <a:rect l="l" t="t" r="r" b="b"/>
              <a:pathLst>
                <a:path w="41" h="14" extrusionOk="0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5359" y="-833"/>
              <a:ext cx="151" cy="102"/>
            </a:xfrm>
            <a:custGeom>
              <a:avLst/>
              <a:gdLst/>
              <a:ahLst/>
              <a:cxnLst/>
              <a:rect l="l" t="t" r="r" b="b"/>
              <a:pathLst>
                <a:path w="64" h="43" extrusionOk="0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813" y="-684"/>
              <a:ext cx="496" cy="274"/>
            </a:xfrm>
            <a:custGeom>
              <a:avLst/>
              <a:gdLst/>
              <a:ahLst/>
              <a:cxnLst/>
              <a:rect l="l" t="t" r="r" b="b"/>
              <a:pathLst>
                <a:path w="210" h="116" extrusionOk="0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4073" y="-724"/>
              <a:ext cx="324" cy="116"/>
            </a:xfrm>
            <a:custGeom>
              <a:avLst/>
              <a:gdLst/>
              <a:ahLst/>
              <a:cxnLst/>
              <a:rect l="l" t="t" r="r" b="b"/>
              <a:pathLst>
                <a:path w="137" h="49" extrusionOk="0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3794" y="-594"/>
              <a:ext cx="61" cy="54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3087" y="872"/>
              <a:ext cx="156" cy="187"/>
            </a:xfrm>
            <a:custGeom>
              <a:avLst/>
              <a:gdLst/>
              <a:ahLst/>
              <a:cxnLst/>
              <a:rect l="l" t="t" r="r" b="b"/>
              <a:pathLst>
                <a:path w="66" h="79" extrusionOk="0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3191" y="714"/>
              <a:ext cx="33" cy="28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3210" y="697"/>
              <a:ext cx="295" cy="431"/>
            </a:xfrm>
            <a:custGeom>
              <a:avLst/>
              <a:gdLst/>
              <a:ahLst/>
              <a:cxnLst/>
              <a:rect l="l" t="t" r="r" b="b"/>
              <a:pathLst>
                <a:path w="125" h="182" extrusionOk="0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3274" y="9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2600" y="260"/>
              <a:ext cx="362" cy="163"/>
            </a:xfrm>
            <a:custGeom>
              <a:avLst/>
              <a:gdLst/>
              <a:ahLst/>
              <a:cxnLst/>
              <a:rect l="l" t="t" r="r" b="b"/>
              <a:pathLst>
                <a:path w="153" h="69" extrusionOk="0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435" y="2246"/>
              <a:ext cx="371" cy="128"/>
            </a:xfrm>
            <a:custGeom>
              <a:avLst/>
              <a:gdLst/>
              <a:ahLst/>
              <a:cxnLst/>
              <a:rect l="l" t="t" r="r" b="b"/>
              <a:pathLst>
                <a:path w="157" h="54" extrusionOk="0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487" y="2294"/>
              <a:ext cx="19" cy="2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71" y="2421"/>
              <a:ext cx="62" cy="26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1066" y="2417"/>
              <a:ext cx="50" cy="21"/>
            </a:xfrm>
            <a:custGeom>
              <a:avLst/>
              <a:gdLst/>
              <a:ahLst/>
              <a:cxnLst/>
              <a:rect l="l" t="t" r="r" b="b"/>
              <a:pathLst>
                <a:path w="21" h="9" extrusionOk="0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809" y="2365"/>
              <a:ext cx="212" cy="85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1260" y="2705"/>
              <a:ext cx="26" cy="29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1648" y="3084"/>
              <a:ext cx="85" cy="6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816" y="4690"/>
              <a:ext cx="30" cy="70"/>
            </a:xfrm>
            <a:custGeom>
              <a:avLst/>
              <a:gdLst/>
              <a:ahLst/>
              <a:cxnLst/>
              <a:rect l="l" t="t" r="r" b="b"/>
              <a:pathLst>
                <a:path w="13" h="30" extrusionOk="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560" y="2646"/>
              <a:ext cx="1657" cy="2675"/>
            </a:xfrm>
            <a:custGeom>
              <a:avLst/>
              <a:gdLst/>
              <a:ahLst/>
              <a:cxnLst/>
              <a:rect l="l" t="t" r="r" b="b"/>
              <a:pathLst>
                <a:path w="701" h="1131" extrusionOk="0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662" y="2178"/>
              <a:ext cx="19" cy="23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643" y="2107"/>
              <a:ext cx="31" cy="9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697" y="2121"/>
              <a:ext cx="8" cy="1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825" y="2310"/>
              <a:ext cx="24" cy="19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-988" y="1163"/>
              <a:ext cx="2054" cy="1008"/>
            </a:xfrm>
            <a:custGeom>
              <a:avLst/>
              <a:gdLst/>
              <a:ahLst/>
              <a:cxnLst/>
              <a:rect l="l" t="t" r="r" b="b"/>
              <a:pathLst>
                <a:path w="869" h="426" extrusionOk="0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-1562" y="-67"/>
              <a:ext cx="3028" cy="1564"/>
            </a:xfrm>
            <a:custGeom>
              <a:avLst/>
              <a:gdLst/>
              <a:ahLst/>
              <a:cxnLst/>
              <a:rect l="l" t="t" r="r" b="b"/>
              <a:pathLst>
                <a:path w="1281" h="661" extrusionOk="0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-2508" y="-27"/>
              <a:ext cx="1326" cy="958"/>
            </a:xfrm>
            <a:custGeom>
              <a:avLst/>
              <a:gdLst/>
              <a:ahLst/>
              <a:cxnLst/>
              <a:rect l="l" t="t" r="r" b="b"/>
              <a:pathLst>
                <a:path w="561" h="405" extrusionOk="0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-1314" y="830"/>
              <a:ext cx="64" cy="80"/>
            </a:xfrm>
            <a:custGeom>
              <a:avLst/>
              <a:gdLst/>
              <a:ahLst/>
              <a:cxnLst/>
              <a:rect l="l" t="t" r="r" b="b"/>
              <a:pathLst>
                <a:path w="27" h="34" extrusionOk="0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-1406" y="733"/>
              <a:ext cx="66" cy="101"/>
            </a:xfrm>
            <a:custGeom>
              <a:avLst/>
              <a:gdLst/>
              <a:ahLst/>
              <a:cxnLst/>
              <a:rect l="l" t="t" r="r" b="b"/>
              <a:pathLst>
                <a:path w="28" h="43" extrusionOk="0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-801" y="-204"/>
              <a:ext cx="655" cy="343"/>
            </a:xfrm>
            <a:custGeom>
              <a:avLst/>
              <a:gdLst/>
              <a:ahLst/>
              <a:cxnLst/>
              <a:rect l="l" t="t" r="r" b="b"/>
              <a:pathLst>
                <a:path w="277" h="145" extrusionOk="0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-1042" y="-254"/>
              <a:ext cx="366" cy="237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-751" y="-429"/>
              <a:ext cx="437" cy="185"/>
            </a:xfrm>
            <a:custGeom>
              <a:avLst/>
              <a:gdLst/>
              <a:ahLst/>
              <a:cxnLst/>
              <a:rect l="l" t="t" r="r" b="b"/>
              <a:pathLst>
                <a:path w="185" h="78" extrusionOk="0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-813" y="-362"/>
              <a:ext cx="57" cy="42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-655" y="-426"/>
              <a:ext cx="43" cy="16"/>
            </a:xfrm>
            <a:custGeom>
              <a:avLst/>
              <a:gdLst/>
              <a:ahLst/>
              <a:cxnLst/>
              <a:rect l="l" t="t" r="r" b="b"/>
              <a:pathLst>
                <a:path w="18" h="7" extrusionOk="0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-938" y="-471"/>
              <a:ext cx="248" cy="128"/>
            </a:xfrm>
            <a:custGeom>
              <a:avLst/>
              <a:gdLst/>
              <a:ahLst/>
              <a:cxnLst/>
              <a:rect l="l" t="t" r="r" b="b"/>
              <a:pathLst>
                <a:path w="105" h="54" extrusionOk="0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-605" y="-570"/>
              <a:ext cx="142" cy="42"/>
            </a:xfrm>
            <a:custGeom>
              <a:avLst/>
              <a:gdLst/>
              <a:ahLst/>
              <a:cxnLst/>
              <a:rect l="l" t="t" r="r" b="b"/>
              <a:pathLst>
                <a:path w="60" h="18" extrusionOk="0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-603" y="-521"/>
              <a:ext cx="126" cy="64"/>
            </a:xfrm>
            <a:custGeom>
              <a:avLst/>
              <a:gdLst/>
              <a:ahLst/>
              <a:cxnLst/>
              <a:rect l="l" t="t" r="r" b="b"/>
              <a:pathLst>
                <a:path w="53" h="27" extrusionOk="0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-662" y="-514"/>
              <a:ext cx="43" cy="33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-201" y="-202"/>
              <a:ext cx="213" cy="171"/>
            </a:xfrm>
            <a:custGeom>
              <a:avLst/>
              <a:gdLst/>
              <a:ahLst/>
              <a:cxnLst/>
              <a:rect l="l" t="t" r="r" b="b"/>
              <a:pathLst>
                <a:path w="90" h="72" extrusionOk="0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-276" y="-410"/>
              <a:ext cx="236" cy="121"/>
            </a:xfrm>
            <a:custGeom>
              <a:avLst/>
              <a:gdLst/>
              <a:ahLst/>
              <a:cxnLst/>
              <a:rect l="l" t="t" r="r" b="b"/>
              <a:pathLst>
                <a:path w="100" h="51" extrusionOk="0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-97" y="66"/>
              <a:ext cx="140" cy="83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38" y="-228"/>
              <a:ext cx="184" cy="149"/>
            </a:xfrm>
            <a:custGeom>
              <a:avLst/>
              <a:gdLst/>
              <a:ahLst/>
              <a:cxnLst/>
              <a:rect l="l" t="t" r="r" b="b"/>
              <a:pathLst>
                <a:path w="78" h="63" extrusionOk="0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-338" y="-495"/>
              <a:ext cx="62" cy="50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-300" y="-325"/>
              <a:ext cx="45" cy="34"/>
            </a:xfrm>
            <a:custGeom>
              <a:avLst/>
              <a:gdLst/>
              <a:ahLst/>
              <a:cxnLst/>
              <a:rect l="l" t="t" r="r" b="b"/>
              <a:pathLst>
                <a:path w="19" h="14" extrusionOk="0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-321" y="-620"/>
              <a:ext cx="231" cy="123"/>
            </a:xfrm>
            <a:custGeom>
              <a:avLst/>
              <a:gdLst/>
              <a:ahLst/>
              <a:cxnLst/>
              <a:rect l="l" t="t" r="r" b="b"/>
              <a:pathLst>
                <a:path w="98" h="52" extrusionOk="0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-229" y="-514"/>
              <a:ext cx="61" cy="1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-2" y="-440"/>
              <a:ext cx="610" cy="189"/>
            </a:xfrm>
            <a:custGeom>
              <a:avLst/>
              <a:gdLst/>
              <a:ahLst/>
              <a:cxnLst/>
              <a:rect l="l" t="t" r="r" b="b"/>
              <a:pathLst>
                <a:path w="258" h="80" extrusionOk="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5" y="-339"/>
              <a:ext cx="106" cy="83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19" y="-495"/>
              <a:ext cx="97" cy="29"/>
            </a:xfrm>
            <a:custGeom>
              <a:avLst/>
              <a:gdLst/>
              <a:ahLst/>
              <a:cxnLst/>
              <a:rect l="l" t="t" r="r" b="b"/>
              <a:pathLst>
                <a:path w="41" h="12" extrusionOk="0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-57" y="-587"/>
              <a:ext cx="116" cy="87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-99" y="-672"/>
              <a:ext cx="42" cy="26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24" y="-783"/>
              <a:ext cx="390" cy="262"/>
            </a:xfrm>
            <a:custGeom>
              <a:avLst/>
              <a:gdLst/>
              <a:ahLst/>
              <a:cxnLst/>
              <a:rect l="l" t="t" r="r" b="b"/>
              <a:pathLst>
                <a:path w="165" h="111" extrusionOk="0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336" y="305"/>
              <a:ext cx="255" cy="160"/>
            </a:xfrm>
            <a:custGeom>
              <a:avLst/>
              <a:gdLst/>
              <a:ahLst/>
              <a:cxnLst/>
              <a:rect l="l" t="t" r="r" b="b"/>
              <a:pathLst>
                <a:path w="108" h="68" extrusionOk="0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695" y="163"/>
              <a:ext cx="78" cy="61"/>
            </a:xfrm>
            <a:custGeom>
              <a:avLst/>
              <a:gdLst/>
              <a:ahLst/>
              <a:cxnLst/>
              <a:rect l="l" t="t" r="r" b="b"/>
              <a:pathLst>
                <a:path w="33" h="26" extrusionOk="0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466" y="473"/>
              <a:ext cx="61" cy="47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9" name="Google Shape;2009;p30"/>
            <p:cNvSpPr/>
            <p:nvPr/>
          </p:nvSpPr>
          <p:spPr>
            <a:xfrm>
              <a:off x="565" y="-202"/>
              <a:ext cx="168" cy="74"/>
            </a:xfrm>
            <a:custGeom>
              <a:avLst/>
              <a:gdLst/>
              <a:ahLst/>
              <a:cxnLst/>
              <a:rect l="l" t="t" r="r" b="b"/>
              <a:pathLst>
                <a:path w="71" h="31" extrusionOk="0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0" name="Google Shape;2010;p30"/>
            <p:cNvSpPr/>
            <p:nvPr/>
          </p:nvSpPr>
          <p:spPr>
            <a:xfrm>
              <a:off x="579" y="508"/>
              <a:ext cx="43" cy="38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785" y="167"/>
              <a:ext cx="42" cy="24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608" y="94"/>
              <a:ext cx="45" cy="31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234" y="-204"/>
              <a:ext cx="1026" cy="740"/>
            </a:xfrm>
            <a:custGeom>
              <a:avLst/>
              <a:gdLst/>
              <a:ahLst/>
              <a:cxnLst/>
              <a:rect l="l" t="t" r="r" b="b"/>
              <a:pathLst>
                <a:path w="434" h="313" extrusionOk="0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655" y="442"/>
              <a:ext cx="28" cy="16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5" name="Google Shape;2015;p30"/>
            <p:cNvSpPr/>
            <p:nvPr/>
          </p:nvSpPr>
          <p:spPr>
            <a:xfrm>
              <a:off x="445" y="298"/>
              <a:ext cx="26" cy="21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6" name="Google Shape;2016;p30"/>
            <p:cNvSpPr/>
            <p:nvPr/>
          </p:nvSpPr>
          <p:spPr>
            <a:xfrm>
              <a:off x="173" y="-947"/>
              <a:ext cx="1094" cy="575"/>
            </a:xfrm>
            <a:custGeom>
              <a:avLst/>
              <a:gdLst/>
              <a:ahLst/>
              <a:cxnLst/>
              <a:rect l="l" t="t" r="r" b="b"/>
              <a:pathLst>
                <a:path w="463" h="243" extrusionOk="0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7" name="Google Shape;2017;p30"/>
            <p:cNvSpPr/>
            <p:nvPr/>
          </p:nvSpPr>
          <p:spPr>
            <a:xfrm>
              <a:off x="858" y="-1001"/>
              <a:ext cx="2139" cy="1627"/>
            </a:xfrm>
            <a:custGeom>
              <a:avLst/>
              <a:gdLst/>
              <a:ahLst/>
              <a:cxnLst/>
              <a:rect l="l" t="t" r="r" b="b"/>
              <a:pathLst>
                <a:path w="905" h="688" extrusionOk="0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8" name="Google Shape;2018;p30"/>
            <p:cNvSpPr/>
            <p:nvPr/>
          </p:nvSpPr>
          <p:spPr>
            <a:xfrm>
              <a:off x="1494" y="23"/>
              <a:ext cx="104" cy="69"/>
            </a:xfrm>
            <a:custGeom>
              <a:avLst/>
              <a:gdLst/>
              <a:ahLst/>
              <a:cxnLst/>
              <a:rect l="l" t="t" r="r" b="b"/>
              <a:pathLst>
                <a:path w="44" h="29" extrusionOk="0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" name="Google Shape;2019;p30"/>
            <p:cNvSpPr/>
            <p:nvPr/>
          </p:nvSpPr>
          <p:spPr>
            <a:xfrm>
              <a:off x="2770" y="-325"/>
              <a:ext cx="57" cy="34"/>
            </a:xfrm>
            <a:custGeom>
              <a:avLst/>
              <a:gdLst/>
              <a:ahLst/>
              <a:cxnLst/>
              <a:rect l="l" t="t" r="r" b="b"/>
              <a:pathLst>
                <a:path w="24" h="14" extrusionOk="0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" name="Google Shape;2020;p30"/>
            <p:cNvSpPr/>
            <p:nvPr/>
          </p:nvSpPr>
          <p:spPr>
            <a:xfrm>
              <a:off x="1340" y="1057"/>
              <a:ext cx="234" cy="227"/>
            </a:xfrm>
            <a:custGeom>
              <a:avLst/>
              <a:gdLst/>
              <a:ahLst/>
              <a:cxnLst/>
              <a:rect l="l" t="t" r="r" b="b"/>
              <a:pathLst>
                <a:path w="99" h="96" extrusionOk="0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" name="Google Shape;2021;p30"/>
            <p:cNvSpPr/>
            <p:nvPr/>
          </p:nvSpPr>
          <p:spPr>
            <a:xfrm>
              <a:off x="8308" y="-398"/>
              <a:ext cx="275" cy="107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" name="Google Shape;2022;p30"/>
            <p:cNvSpPr/>
            <p:nvPr/>
          </p:nvSpPr>
          <p:spPr>
            <a:xfrm>
              <a:off x="-721" y="1877"/>
              <a:ext cx="1426" cy="958"/>
            </a:xfrm>
            <a:custGeom>
              <a:avLst/>
              <a:gdLst/>
              <a:ahLst/>
              <a:cxnLst/>
              <a:rect l="l" t="t" r="r" b="b"/>
              <a:pathLst>
                <a:path w="603" h="405" extrusionOk="0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" name="Google Shape;2023;p30"/>
            <p:cNvSpPr/>
            <p:nvPr/>
          </p:nvSpPr>
          <p:spPr>
            <a:xfrm>
              <a:off x="532" y="986"/>
              <a:ext cx="43" cy="21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" name="Google Shape;2024;p30"/>
            <p:cNvSpPr/>
            <p:nvPr/>
          </p:nvSpPr>
          <p:spPr>
            <a:xfrm>
              <a:off x="-1118" y="1104"/>
              <a:ext cx="168" cy="109"/>
            </a:xfrm>
            <a:custGeom>
              <a:avLst/>
              <a:gdLst/>
              <a:ahLst/>
              <a:cxnLst/>
              <a:rect l="l" t="t" r="r" b="b"/>
              <a:pathLst>
                <a:path w="71" h="46" extrusionOk="0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" name="Google Shape;2025;p30"/>
            <p:cNvSpPr/>
            <p:nvPr/>
          </p:nvSpPr>
          <p:spPr>
            <a:xfrm>
              <a:off x="-1283" y="948"/>
              <a:ext cx="59" cy="85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" name="Google Shape;2026;p30"/>
            <p:cNvSpPr/>
            <p:nvPr/>
          </p:nvSpPr>
          <p:spPr>
            <a:xfrm>
              <a:off x="-2047" y="759"/>
              <a:ext cx="76" cy="49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" name="Google Shape;2027;p30"/>
            <p:cNvSpPr/>
            <p:nvPr/>
          </p:nvSpPr>
          <p:spPr>
            <a:xfrm>
              <a:off x="3881" y="1648"/>
              <a:ext cx="97" cy="59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" name="Google Shape;2028;p30"/>
            <p:cNvSpPr/>
            <p:nvPr/>
          </p:nvSpPr>
          <p:spPr>
            <a:xfrm>
              <a:off x="3744" y="1447"/>
              <a:ext cx="33" cy="64"/>
            </a:xfrm>
            <a:custGeom>
              <a:avLst/>
              <a:gdLst/>
              <a:ahLst/>
              <a:cxnLst/>
              <a:rect l="l" t="t" r="r" b="b"/>
              <a:pathLst>
                <a:path w="14" h="27" extrusionOk="0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" name="Google Shape;2029;p30"/>
            <p:cNvSpPr/>
            <p:nvPr/>
          </p:nvSpPr>
          <p:spPr>
            <a:xfrm>
              <a:off x="3735" y="1518"/>
              <a:ext cx="54" cy="95"/>
            </a:xfrm>
            <a:custGeom>
              <a:avLst/>
              <a:gdLst/>
              <a:ahLst/>
              <a:cxnLst/>
              <a:rect l="l" t="t" r="r" b="b"/>
              <a:pathLst>
                <a:path w="23" h="40" extrusionOk="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" name="Google Shape;2030;p30"/>
            <p:cNvSpPr/>
            <p:nvPr/>
          </p:nvSpPr>
          <p:spPr>
            <a:xfrm>
              <a:off x="3534" y="1575"/>
              <a:ext cx="28" cy="21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" name="Google Shape;2031;p30"/>
            <p:cNvSpPr/>
            <p:nvPr/>
          </p:nvSpPr>
          <p:spPr>
            <a:xfrm>
              <a:off x="3794" y="858"/>
              <a:ext cx="31" cy="38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" name="Google Shape;2032;p30"/>
            <p:cNvSpPr/>
            <p:nvPr/>
          </p:nvSpPr>
          <p:spPr>
            <a:xfrm>
              <a:off x="3832" y="820"/>
              <a:ext cx="56" cy="83"/>
            </a:xfrm>
            <a:custGeom>
              <a:avLst/>
              <a:gdLst/>
              <a:ahLst/>
              <a:cxnLst/>
              <a:rect l="l" t="t" r="r" b="b"/>
              <a:pathLst>
                <a:path w="24" h="35" extrusionOk="0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" name="Google Shape;2033;p30"/>
            <p:cNvSpPr/>
            <p:nvPr/>
          </p:nvSpPr>
          <p:spPr>
            <a:xfrm>
              <a:off x="4077" y="730"/>
              <a:ext cx="31" cy="48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" name="Google Shape;2034;p30"/>
            <p:cNvSpPr/>
            <p:nvPr/>
          </p:nvSpPr>
          <p:spPr>
            <a:xfrm>
              <a:off x="4210" y="666"/>
              <a:ext cx="42" cy="57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" name="Google Shape;2035;p30"/>
            <p:cNvSpPr/>
            <p:nvPr/>
          </p:nvSpPr>
          <p:spPr>
            <a:xfrm>
              <a:off x="4285" y="1762"/>
              <a:ext cx="81" cy="11"/>
            </a:xfrm>
            <a:custGeom>
              <a:avLst/>
              <a:gdLst/>
              <a:ahLst/>
              <a:cxnLst/>
              <a:rect l="l" t="t" r="r" b="b"/>
              <a:pathLst>
                <a:path w="34" h="5" extrusionOk="0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" name="Google Shape;2036;p30"/>
            <p:cNvSpPr/>
            <p:nvPr/>
          </p:nvSpPr>
          <p:spPr>
            <a:xfrm>
              <a:off x="4588" y="1747"/>
              <a:ext cx="71" cy="38"/>
            </a:xfrm>
            <a:custGeom>
              <a:avLst/>
              <a:gdLst/>
              <a:ahLst/>
              <a:cxnLst/>
              <a:rect l="l" t="t" r="r" b="b"/>
              <a:pathLst>
                <a:path w="30" h="16" extrusionOk="0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" name="Google Shape;2037;p30"/>
            <p:cNvSpPr/>
            <p:nvPr/>
          </p:nvSpPr>
          <p:spPr>
            <a:xfrm>
              <a:off x="5328" y="2627"/>
              <a:ext cx="35" cy="17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" name="Google Shape;2038;p30"/>
            <p:cNvSpPr/>
            <p:nvPr/>
          </p:nvSpPr>
          <p:spPr>
            <a:xfrm>
              <a:off x="5134" y="68"/>
              <a:ext cx="76" cy="57"/>
            </a:xfrm>
            <a:custGeom>
              <a:avLst/>
              <a:gdLst/>
              <a:ahLst/>
              <a:cxnLst/>
              <a:rect l="l" t="t" r="r" b="b"/>
              <a:pathLst>
                <a:path w="32" h="24" extrusionOk="0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" name="Google Shape;2039;p30"/>
            <p:cNvSpPr/>
            <p:nvPr/>
          </p:nvSpPr>
          <p:spPr>
            <a:xfrm>
              <a:off x="5510" y="18"/>
              <a:ext cx="59" cy="41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" name="Google Shape;2040;p30"/>
            <p:cNvSpPr/>
            <p:nvPr/>
          </p:nvSpPr>
          <p:spPr>
            <a:xfrm>
              <a:off x="5914" y="-197"/>
              <a:ext cx="54" cy="38"/>
            </a:xfrm>
            <a:custGeom>
              <a:avLst/>
              <a:gdLst/>
              <a:ahLst/>
              <a:cxnLst/>
              <a:rect l="l" t="t" r="r" b="b"/>
              <a:pathLst>
                <a:path w="23" h="16" extrusionOk="0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" name="Google Shape;2041;p30"/>
            <p:cNvSpPr/>
            <p:nvPr/>
          </p:nvSpPr>
          <p:spPr>
            <a:xfrm>
              <a:off x="8417" y="-235"/>
              <a:ext cx="118" cy="50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" name="Google Shape;2042;p30"/>
            <p:cNvSpPr/>
            <p:nvPr/>
          </p:nvSpPr>
          <p:spPr>
            <a:xfrm>
              <a:off x="8642" y="-351"/>
              <a:ext cx="158" cy="57"/>
            </a:xfrm>
            <a:custGeom>
              <a:avLst/>
              <a:gdLst/>
              <a:ahLst/>
              <a:cxnLst/>
              <a:rect l="l" t="t" r="r" b="b"/>
              <a:pathLst>
                <a:path w="67" h="24" extrusionOk="0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" name="Google Shape;2043;p30"/>
            <p:cNvSpPr/>
            <p:nvPr/>
          </p:nvSpPr>
          <p:spPr>
            <a:xfrm>
              <a:off x="8415" y="-265"/>
              <a:ext cx="33" cy="30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1158" y="1139"/>
              <a:ext cx="90" cy="38"/>
            </a:xfrm>
            <a:custGeom>
              <a:avLst/>
              <a:gdLst/>
              <a:ahLst/>
              <a:cxnLst/>
              <a:rect l="l" t="t" r="r" b="b"/>
              <a:pathLst>
                <a:path w="38" h="16" extrusionOk="0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" name="Google Shape;2045;p30"/>
            <p:cNvSpPr/>
            <p:nvPr/>
          </p:nvSpPr>
          <p:spPr>
            <a:xfrm>
              <a:off x="1165" y="1274"/>
              <a:ext cx="69" cy="43"/>
            </a:xfrm>
            <a:custGeom>
              <a:avLst/>
              <a:gdLst/>
              <a:ahLst/>
              <a:cxnLst/>
              <a:rect l="l" t="t" r="r" b="b"/>
              <a:pathLst>
                <a:path w="29" h="18" extrusionOk="0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" name="Google Shape;2046;p30"/>
            <p:cNvSpPr/>
            <p:nvPr/>
          </p:nvSpPr>
          <p:spPr>
            <a:xfrm>
              <a:off x="1267" y="1277"/>
              <a:ext cx="47" cy="56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" name="Google Shape;2047;p30"/>
            <p:cNvSpPr/>
            <p:nvPr/>
          </p:nvSpPr>
          <p:spPr>
            <a:xfrm>
              <a:off x="-2493" y="626"/>
              <a:ext cx="56" cy="22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" name="Google Shape;2048;p30"/>
            <p:cNvSpPr/>
            <p:nvPr/>
          </p:nvSpPr>
          <p:spPr>
            <a:xfrm>
              <a:off x="-2080" y="2393"/>
              <a:ext cx="31" cy="28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" name="Google Shape;2049;p30"/>
            <p:cNvSpPr/>
            <p:nvPr/>
          </p:nvSpPr>
          <p:spPr>
            <a:xfrm>
              <a:off x="-2103" y="2353"/>
              <a:ext cx="16" cy="12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" name="Google Shape;2050;p30"/>
            <p:cNvSpPr/>
            <p:nvPr/>
          </p:nvSpPr>
          <p:spPr>
            <a:xfrm>
              <a:off x="-2134" y="2339"/>
              <a:ext cx="21" cy="9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" name="Google Shape;2051;p30"/>
            <p:cNvSpPr/>
            <p:nvPr/>
          </p:nvSpPr>
          <p:spPr>
            <a:xfrm>
              <a:off x="-2165" y="2324"/>
              <a:ext cx="19" cy="12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" name="Google Shape;2052;p30"/>
            <p:cNvSpPr/>
            <p:nvPr/>
          </p:nvSpPr>
          <p:spPr>
            <a:xfrm>
              <a:off x="-2215" y="2296"/>
              <a:ext cx="19" cy="1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aphicFrame>
        <p:nvGraphicFramePr>
          <p:cNvPr id="2053" name="Google Shape;2053;p30"/>
          <p:cNvGraphicFramePr/>
          <p:nvPr/>
        </p:nvGraphicFramePr>
        <p:xfrm>
          <a:off x="304800" y="1295400"/>
          <a:ext cx="11379200" cy="5079975"/>
        </p:xfrm>
        <a:graphic>
          <a:graphicData uri="http://schemas.openxmlformats.org/drawingml/2006/table">
            <a:tbl>
              <a:tblPr firstRow="1" bandRow="1">
                <a:noFill/>
                <a:tableStyleId>{819DD60E-BFF3-4635-BDF8-0658FCDF0379}</a:tableStyleId>
              </a:tblPr>
              <a:tblGrid>
                <a:gridCol w="2438400"/>
                <a:gridCol w="8940800"/>
              </a:tblGrid>
              <a:tr h="169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 panose="020B0604020202020204"/>
                        <a:buNone/>
                      </a:pPr>
                      <a:endParaRPr sz="1900" u="none"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 panose="020B0604020202020204"/>
                        <a:buNone/>
                      </a:pPr>
                      <a:endParaRPr sz="1900" u="none"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9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 panose="020B0604020202020204"/>
                        <a:buNone/>
                      </a:pPr>
                      <a:endParaRPr sz="1900" u="none"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 panose="020B0604020202020204"/>
                        <a:buNone/>
                      </a:pPr>
                      <a:endParaRPr sz="1900" u="none"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9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 panose="020B0604020202020204"/>
                        <a:buNone/>
                      </a:pPr>
                      <a:endParaRPr sz="1900" u="none"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 panose="020B0604020202020204"/>
                        <a:buNone/>
                      </a:pPr>
                      <a:endParaRPr sz="1900" u="none"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054" name="Google Shape;2054;p30" descr="C:\Users\yash patel\Downloads\10784-male-user-close-up-vector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01600" y="139700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Google Shape;2055;p30"/>
          <p:cNvSpPr txBox="1"/>
          <p:nvPr/>
        </p:nvSpPr>
        <p:spPr>
          <a:xfrm>
            <a:off x="1346840" y="1701800"/>
            <a:ext cx="1378843" cy="9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300+</a:t>
            </a:r>
            <a:endParaRPr sz="3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customers</a:t>
            </a:r>
            <a:endParaRPr sz="21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56" name="Google Shape;2056;p30"/>
          <p:cNvGrpSpPr/>
          <p:nvPr/>
        </p:nvGrpSpPr>
        <p:grpSpPr>
          <a:xfrm>
            <a:off x="406400" y="3429000"/>
            <a:ext cx="914400" cy="850672"/>
            <a:chOff x="7237412" y="1371600"/>
            <a:chExt cx="3702050" cy="3750073"/>
          </a:xfrm>
        </p:grpSpPr>
        <p:grpSp>
          <p:nvGrpSpPr>
            <p:cNvPr id="2057" name="Google Shape;2057;p30"/>
            <p:cNvGrpSpPr/>
            <p:nvPr/>
          </p:nvGrpSpPr>
          <p:grpSpPr>
            <a:xfrm>
              <a:off x="7237412" y="1611711"/>
              <a:ext cx="3702050" cy="3509962"/>
              <a:chOff x="2132013" y="1985963"/>
              <a:chExt cx="3702050" cy="3509962"/>
            </a:xfrm>
          </p:grpSpPr>
          <p:sp>
            <p:nvSpPr>
              <p:cNvPr id="2058" name="Google Shape;2058;p30"/>
              <p:cNvSpPr/>
              <p:nvPr/>
            </p:nvSpPr>
            <p:spPr>
              <a:xfrm>
                <a:off x="2132013" y="2613025"/>
                <a:ext cx="3702050" cy="28829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16" extrusionOk="0">
                    <a:moveTo>
                      <a:pt x="2287" y="0"/>
                    </a:moveTo>
                    <a:lnTo>
                      <a:pt x="2332" y="1714"/>
                    </a:lnTo>
                    <a:lnTo>
                      <a:pt x="1544" y="1816"/>
                    </a:lnTo>
                    <a:lnTo>
                      <a:pt x="801" y="1714"/>
                    </a:lnTo>
                    <a:lnTo>
                      <a:pt x="0" y="1816"/>
                    </a:lnTo>
                    <a:lnTo>
                      <a:pt x="0" y="117"/>
                    </a:lnTo>
                    <a:lnTo>
                      <a:pt x="2287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59" name="Google Shape;2059;p30"/>
              <p:cNvSpPr/>
              <p:nvPr/>
            </p:nvSpPr>
            <p:spPr>
              <a:xfrm>
                <a:off x="3403600" y="1989138"/>
                <a:ext cx="1238250" cy="3344863"/>
              </a:xfrm>
              <a:custGeom>
                <a:avLst/>
                <a:gdLst/>
                <a:ahLst/>
                <a:cxnLst/>
                <a:rect l="l" t="t" r="r" b="b"/>
                <a:pathLst>
                  <a:path w="780" h="2107" extrusionOk="0">
                    <a:moveTo>
                      <a:pt x="780" y="0"/>
                    </a:moveTo>
                    <a:lnTo>
                      <a:pt x="780" y="1851"/>
                    </a:lnTo>
                    <a:lnTo>
                      <a:pt x="779" y="1850"/>
                    </a:lnTo>
                    <a:lnTo>
                      <a:pt x="0" y="2107"/>
                    </a:lnTo>
                    <a:lnTo>
                      <a:pt x="0" y="271"/>
                    </a:lnTo>
                    <a:lnTo>
                      <a:pt x="78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2195513" y="2017713"/>
                <a:ext cx="1208087" cy="331628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089" extrusionOk="0">
                    <a:moveTo>
                      <a:pt x="0" y="0"/>
                    </a:moveTo>
                    <a:lnTo>
                      <a:pt x="761" y="253"/>
                    </a:lnTo>
                    <a:lnTo>
                      <a:pt x="761" y="2089"/>
                    </a:lnTo>
                    <a:lnTo>
                      <a:pt x="0" y="18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1" name="Google Shape;2061;p30"/>
              <p:cNvSpPr/>
              <p:nvPr/>
            </p:nvSpPr>
            <p:spPr>
              <a:xfrm>
                <a:off x="4641850" y="1985963"/>
                <a:ext cx="1192212" cy="334803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109" extrusionOk="0">
                    <a:moveTo>
                      <a:pt x="7" y="0"/>
                    </a:moveTo>
                    <a:lnTo>
                      <a:pt x="751" y="276"/>
                    </a:lnTo>
                    <a:lnTo>
                      <a:pt x="751" y="2109"/>
                    </a:lnTo>
                    <a:lnTo>
                      <a:pt x="0" y="1853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2" name="Google Shape;2062;p30"/>
              <p:cNvSpPr/>
              <p:nvPr/>
            </p:nvSpPr>
            <p:spPr>
              <a:xfrm>
                <a:off x="2338388" y="3097213"/>
                <a:ext cx="773112" cy="17716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6" extrusionOk="0">
                    <a:moveTo>
                      <a:pt x="0" y="0"/>
                    </a:moveTo>
                    <a:lnTo>
                      <a:pt x="487" y="660"/>
                    </a:lnTo>
                    <a:lnTo>
                      <a:pt x="150" y="1116"/>
                    </a:lnTo>
                    <a:lnTo>
                      <a:pt x="21" y="10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2338388" y="2230438"/>
                <a:ext cx="1065212" cy="184943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165" extrusionOk="0">
                    <a:moveTo>
                      <a:pt x="0" y="0"/>
                    </a:moveTo>
                    <a:lnTo>
                      <a:pt x="671" y="229"/>
                    </a:lnTo>
                    <a:lnTo>
                      <a:pt x="671" y="1109"/>
                    </a:lnTo>
                    <a:lnTo>
                      <a:pt x="581" y="1165"/>
                    </a:lnTo>
                    <a:lnTo>
                      <a:pt x="0" y="3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4" name="Google Shape;2064;p30"/>
              <p:cNvSpPr/>
              <p:nvPr/>
            </p:nvSpPr>
            <p:spPr>
              <a:xfrm>
                <a:off x="4641850" y="2179638"/>
                <a:ext cx="547687" cy="44132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78" extrusionOk="0">
                    <a:moveTo>
                      <a:pt x="3" y="0"/>
                    </a:moveTo>
                    <a:lnTo>
                      <a:pt x="345" y="122"/>
                    </a:lnTo>
                    <a:lnTo>
                      <a:pt x="0" y="27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FCF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5" name="Google Shape;2065;p30"/>
              <p:cNvSpPr/>
              <p:nvPr/>
            </p:nvSpPr>
            <p:spPr>
              <a:xfrm>
                <a:off x="3403600" y="2179638"/>
                <a:ext cx="1238250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41" extrusionOk="0">
                    <a:moveTo>
                      <a:pt x="780" y="0"/>
                    </a:moveTo>
                    <a:lnTo>
                      <a:pt x="780" y="278"/>
                    </a:lnTo>
                    <a:lnTo>
                      <a:pt x="775" y="281"/>
                    </a:lnTo>
                    <a:lnTo>
                      <a:pt x="7" y="1136"/>
                    </a:lnTo>
                    <a:lnTo>
                      <a:pt x="0" y="1141"/>
                    </a:lnTo>
                    <a:lnTo>
                      <a:pt x="0" y="261"/>
                    </a:lnTo>
                    <a:lnTo>
                      <a:pt x="7" y="264"/>
                    </a:lnTo>
                    <a:lnTo>
                      <a:pt x="78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6" name="Google Shape;2066;p30"/>
              <p:cNvSpPr/>
              <p:nvPr/>
            </p:nvSpPr>
            <p:spPr>
              <a:xfrm>
                <a:off x="4641850" y="3395663"/>
                <a:ext cx="1042987" cy="1731963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091" extrusionOk="0">
                    <a:moveTo>
                      <a:pt x="0" y="0"/>
                    </a:moveTo>
                    <a:lnTo>
                      <a:pt x="657" y="521"/>
                    </a:lnTo>
                    <a:lnTo>
                      <a:pt x="657" y="1091"/>
                    </a:lnTo>
                    <a:lnTo>
                      <a:pt x="7" y="854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8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7" name="Google Shape;2067;p30"/>
              <p:cNvSpPr/>
              <p:nvPr/>
            </p:nvSpPr>
            <p:spPr>
              <a:xfrm>
                <a:off x="2894013" y="4341813"/>
                <a:ext cx="509587" cy="827088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21" extrusionOk="0">
                    <a:moveTo>
                      <a:pt x="321" y="0"/>
                    </a:moveTo>
                    <a:lnTo>
                      <a:pt x="321" y="521"/>
                    </a:lnTo>
                    <a:lnTo>
                      <a:pt x="0" y="417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8" name="Google Shape;2068;p30"/>
              <p:cNvSpPr/>
              <p:nvPr/>
            </p:nvSpPr>
            <p:spPr>
              <a:xfrm>
                <a:off x="3403600" y="3303588"/>
                <a:ext cx="1238250" cy="187007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8" extrusionOk="0">
                    <a:moveTo>
                      <a:pt x="576" y="0"/>
                    </a:moveTo>
                    <a:lnTo>
                      <a:pt x="779" y="57"/>
                    </a:lnTo>
                    <a:lnTo>
                      <a:pt x="780" y="58"/>
                    </a:lnTo>
                    <a:lnTo>
                      <a:pt x="780" y="915"/>
                    </a:lnTo>
                    <a:lnTo>
                      <a:pt x="7" y="1178"/>
                    </a:lnTo>
                    <a:lnTo>
                      <a:pt x="0" y="1175"/>
                    </a:lnTo>
                    <a:lnTo>
                      <a:pt x="0" y="654"/>
                    </a:lnTo>
                    <a:lnTo>
                      <a:pt x="7" y="644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77D5E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9" name="Google Shape;2069;p30"/>
              <p:cNvSpPr/>
              <p:nvPr/>
            </p:nvSpPr>
            <p:spPr>
              <a:xfrm>
                <a:off x="4479925" y="2979738"/>
                <a:ext cx="161925" cy="1571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9" extrusionOk="0">
                    <a:moveTo>
                      <a:pt x="102" y="0"/>
                    </a:moveTo>
                    <a:lnTo>
                      <a:pt x="102" y="99"/>
                    </a:lnTo>
                    <a:lnTo>
                      <a:pt x="97" y="94"/>
                    </a:lnTo>
                    <a:lnTo>
                      <a:pt x="0" y="94"/>
                    </a:lnTo>
                    <a:lnTo>
                      <a:pt x="101" y="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2C9B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70" name="Google Shape;2070;p30"/>
              <p:cNvSpPr/>
              <p:nvPr/>
            </p:nvSpPr>
            <p:spPr>
              <a:xfrm>
                <a:off x="4641850" y="2516188"/>
                <a:ext cx="1042987" cy="14668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924" extrusionOk="0">
                    <a:moveTo>
                      <a:pt x="657" y="0"/>
                    </a:moveTo>
                    <a:lnTo>
                      <a:pt x="657" y="924"/>
                    </a:lnTo>
                    <a:lnTo>
                      <a:pt x="0" y="391"/>
                    </a:lnTo>
                    <a:lnTo>
                      <a:pt x="0" y="292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071" name="Google Shape;2071;p30"/>
            <p:cNvGrpSpPr/>
            <p:nvPr/>
          </p:nvGrpSpPr>
          <p:grpSpPr>
            <a:xfrm>
              <a:off x="8456612" y="1371600"/>
              <a:ext cx="1066800" cy="1917967"/>
              <a:chOff x="8456612" y="1371600"/>
              <a:chExt cx="1066800" cy="1917967"/>
            </a:xfrm>
          </p:grpSpPr>
          <p:grpSp>
            <p:nvGrpSpPr>
              <p:cNvPr id="2072" name="Google Shape;2072;p30"/>
              <p:cNvGrpSpPr/>
              <p:nvPr/>
            </p:nvGrpSpPr>
            <p:grpSpPr>
              <a:xfrm>
                <a:off x="8456612" y="1371600"/>
                <a:ext cx="1066800" cy="1917967"/>
                <a:chOff x="4722813" y="3952875"/>
                <a:chExt cx="895350" cy="1609725"/>
              </a:xfrm>
            </p:grpSpPr>
            <p:sp>
              <p:nvSpPr>
                <p:cNvPr id="2073" name="Google Shape;2073;p30"/>
                <p:cNvSpPr/>
                <p:nvPr/>
              </p:nvSpPr>
              <p:spPr>
                <a:xfrm>
                  <a:off x="4722813" y="3952875"/>
                  <a:ext cx="895350" cy="160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1014" extrusionOk="0">
                      <a:moveTo>
                        <a:pt x="284" y="73"/>
                      </a:moveTo>
                      <a:lnTo>
                        <a:pt x="246" y="76"/>
                      </a:lnTo>
                      <a:lnTo>
                        <a:pt x="211" y="86"/>
                      </a:lnTo>
                      <a:lnTo>
                        <a:pt x="179" y="101"/>
                      </a:lnTo>
                      <a:lnTo>
                        <a:pt x="149" y="121"/>
                      </a:lnTo>
                      <a:lnTo>
                        <a:pt x="124" y="146"/>
                      </a:lnTo>
                      <a:lnTo>
                        <a:pt x="103" y="175"/>
                      </a:lnTo>
                      <a:lnTo>
                        <a:pt x="88" y="207"/>
                      </a:lnTo>
                      <a:lnTo>
                        <a:pt x="77" y="242"/>
                      </a:lnTo>
                      <a:lnTo>
                        <a:pt x="74" y="280"/>
                      </a:lnTo>
                      <a:lnTo>
                        <a:pt x="76" y="318"/>
                      </a:lnTo>
                      <a:lnTo>
                        <a:pt x="85" y="353"/>
                      </a:lnTo>
                      <a:lnTo>
                        <a:pt x="100" y="386"/>
                      </a:lnTo>
                      <a:lnTo>
                        <a:pt x="120" y="415"/>
                      </a:lnTo>
                      <a:lnTo>
                        <a:pt x="146" y="440"/>
                      </a:lnTo>
                      <a:lnTo>
                        <a:pt x="174" y="461"/>
                      </a:lnTo>
                      <a:lnTo>
                        <a:pt x="207" y="478"/>
                      </a:lnTo>
                      <a:lnTo>
                        <a:pt x="241" y="488"/>
                      </a:lnTo>
                      <a:lnTo>
                        <a:pt x="279" y="491"/>
                      </a:lnTo>
                      <a:lnTo>
                        <a:pt x="316" y="488"/>
                      </a:lnTo>
                      <a:lnTo>
                        <a:pt x="352" y="479"/>
                      </a:lnTo>
                      <a:lnTo>
                        <a:pt x="385" y="464"/>
                      </a:lnTo>
                      <a:lnTo>
                        <a:pt x="413" y="444"/>
                      </a:lnTo>
                      <a:lnTo>
                        <a:pt x="439" y="418"/>
                      </a:lnTo>
                      <a:lnTo>
                        <a:pt x="460" y="389"/>
                      </a:lnTo>
                      <a:lnTo>
                        <a:pt x="476" y="358"/>
                      </a:lnTo>
                      <a:lnTo>
                        <a:pt x="486" y="322"/>
                      </a:lnTo>
                      <a:lnTo>
                        <a:pt x="490" y="285"/>
                      </a:lnTo>
                      <a:lnTo>
                        <a:pt x="486" y="247"/>
                      </a:lnTo>
                      <a:lnTo>
                        <a:pt x="477" y="212"/>
                      </a:lnTo>
                      <a:lnTo>
                        <a:pt x="462" y="178"/>
                      </a:lnTo>
                      <a:lnTo>
                        <a:pt x="442" y="150"/>
                      </a:lnTo>
                      <a:lnTo>
                        <a:pt x="417" y="124"/>
                      </a:lnTo>
                      <a:lnTo>
                        <a:pt x="388" y="103"/>
                      </a:lnTo>
                      <a:lnTo>
                        <a:pt x="357" y="87"/>
                      </a:lnTo>
                      <a:lnTo>
                        <a:pt x="321" y="76"/>
                      </a:lnTo>
                      <a:lnTo>
                        <a:pt x="284" y="73"/>
                      </a:lnTo>
                      <a:close/>
                      <a:moveTo>
                        <a:pt x="284" y="0"/>
                      </a:moveTo>
                      <a:lnTo>
                        <a:pt x="326" y="3"/>
                      </a:lnTo>
                      <a:lnTo>
                        <a:pt x="365" y="13"/>
                      </a:lnTo>
                      <a:lnTo>
                        <a:pt x="403" y="27"/>
                      </a:lnTo>
                      <a:lnTo>
                        <a:pt x="438" y="46"/>
                      </a:lnTo>
                      <a:lnTo>
                        <a:pt x="469" y="71"/>
                      </a:lnTo>
                      <a:lnTo>
                        <a:pt x="497" y="99"/>
                      </a:lnTo>
                      <a:lnTo>
                        <a:pt x="520" y="131"/>
                      </a:lnTo>
                      <a:lnTo>
                        <a:pt x="538" y="166"/>
                      </a:lnTo>
                      <a:lnTo>
                        <a:pt x="552" y="203"/>
                      </a:lnTo>
                      <a:lnTo>
                        <a:pt x="561" y="243"/>
                      </a:lnTo>
                      <a:lnTo>
                        <a:pt x="564" y="285"/>
                      </a:lnTo>
                      <a:lnTo>
                        <a:pt x="560" y="315"/>
                      </a:lnTo>
                      <a:lnTo>
                        <a:pt x="553" y="347"/>
                      </a:lnTo>
                      <a:lnTo>
                        <a:pt x="542" y="380"/>
                      </a:lnTo>
                      <a:lnTo>
                        <a:pt x="524" y="414"/>
                      </a:lnTo>
                      <a:lnTo>
                        <a:pt x="506" y="444"/>
                      </a:lnTo>
                      <a:lnTo>
                        <a:pt x="486" y="476"/>
                      </a:lnTo>
                      <a:lnTo>
                        <a:pt x="463" y="513"/>
                      </a:lnTo>
                      <a:lnTo>
                        <a:pt x="440" y="554"/>
                      </a:lnTo>
                      <a:lnTo>
                        <a:pt x="416" y="598"/>
                      </a:lnTo>
                      <a:lnTo>
                        <a:pt x="392" y="644"/>
                      </a:lnTo>
                      <a:lnTo>
                        <a:pt x="367" y="695"/>
                      </a:lnTo>
                      <a:lnTo>
                        <a:pt x="344" y="750"/>
                      </a:lnTo>
                      <a:lnTo>
                        <a:pt x="323" y="809"/>
                      </a:lnTo>
                      <a:lnTo>
                        <a:pt x="304" y="873"/>
                      </a:lnTo>
                      <a:lnTo>
                        <a:pt x="288" y="941"/>
                      </a:lnTo>
                      <a:lnTo>
                        <a:pt x="274" y="1014"/>
                      </a:lnTo>
                      <a:lnTo>
                        <a:pt x="274" y="1010"/>
                      </a:lnTo>
                      <a:lnTo>
                        <a:pt x="273" y="998"/>
                      </a:lnTo>
                      <a:lnTo>
                        <a:pt x="269" y="979"/>
                      </a:lnTo>
                      <a:lnTo>
                        <a:pt x="266" y="953"/>
                      </a:lnTo>
                      <a:lnTo>
                        <a:pt x="260" y="921"/>
                      </a:lnTo>
                      <a:lnTo>
                        <a:pt x="252" y="884"/>
                      </a:lnTo>
                      <a:lnTo>
                        <a:pt x="241" y="844"/>
                      </a:lnTo>
                      <a:lnTo>
                        <a:pt x="228" y="799"/>
                      </a:lnTo>
                      <a:lnTo>
                        <a:pt x="211" y="750"/>
                      </a:lnTo>
                      <a:lnTo>
                        <a:pt x="192" y="700"/>
                      </a:lnTo>
                      <a:lnTo>
                        <a:pt x="169" y="647"/>
                      </a:lnTo>
                      <a:lnTo>
                        <a:pt x="142" y="593"/>
                      </a:lnTo>
                      <a:lnTo>
                        <a:pt x="111" y="539"/>
                      </a:lnTo>
                      <a:lnTo>
                        <a:pt x="87" y="500"/>
                      </a:lnTo>
                      <a:lnTo>
                        <a:pt x="66" y="464"/>
                      </a:lnTo>
                      <a:lnTo>
                        <a:pt x="47" y="429"/>
                      </a:lnTo>
                      <a:lnTo>
                        <a:pt x="31" y="398"/>
                      </a:lnTo>
                      <a:lnTo>
                        <a:pt x="18" y="370"/>
                      </a:lnTo>
                      <a:lnTo>
                        <a:pt x="9" y="343"/>
                      </a:lnTo>
                      <a:lnTo>
                        <a:pt x="2" y="319"/>
                      </a:lnTo>
                      <a:lnTo>
                        <a:pt x="0" y="279"/>
                      </a:lnTo>
                      <a:lnTo>
                        <a:pt x="3" y="240"/>
                      </a:lnTo>
                      <a:lnTo>
                        <a:pt x="12" y="203"/>
                      </a:lnTo>
                      <a:lnTo>
                        <a:pt x="25" y="166"/>
                      </a:lnTo>
                      <a:lnTo>
                        <a:pt x="44" y="131"/>
                      </a:lnTo>
                      <a:lnTo>
                        <a:pt x="67" y="99"/>
                      </a:lnTo>
                      <a:lnTo>
                        <a:pt x="96" y="70"/>
                      </a:lnTo>
                      <a:lnTo>
                        <a:pt x="128" y="45"/>
                      </a:lnTo>
                      <a:lnTo>
                        <a:pt x="163" y="25"/>
                      </a:lnTo>
                      <a:lnTo>
                        <a:pt x="201" y="12"/>
                      </a:lnTo>
                      <a:lnTo>
                        <a:pt x="241" y="2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4" name="Google Shape;2074;p30"/>
                <p:cNvSpPr/>
                <p:nvPr/>
              </p:nvSpPr>
              <p:spPr>
                <a:xfrm>
                  <a:off x="4805139" y="4030420"/>
                  <a:ext cx="732262" cy="73226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2075" name="Google Shape;2075;p30"/>
              <p:cNvSpPr/>
              <p:nvPr/>
            </p:nvSpPr>
            <p:spPr>
              <a:xfrm>
                <a:off x="8693877" y="1603756"/>
                <a:ext cx="598040" cy="59804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076" name="Google Shape;2076;p30"/>
          <p:cNvSpPr txBox="1"/>
          <p:nvPr/>
        </p:nvSpPr>
        <p:spPr>
          <a:xfrm>
            <a:off x="1320815" y="3429014"/>
            <a:ext cx="1295487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Across</a:t>
            </a:r>
            <a:endParaRPr sz="21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PAN India</a:t>
            </a:r>
            <a:endParaRPr sz="21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77" name="Google Shape;2077;p30" descr="F:\images for ppt\buildings-icons-68719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3201" y="4749801"/>
            <a:ext cx="1354667" cy="1354667"/>
          </a:xfrm>
          <a:prstGeom prst="rect">
            <a:avLst/>
          </a:prstGeom>
          <a:noFill/>
          <a:ln>
            <a:noFill/>
          </a:ln>
        </p:spPr>
      </p:pic>
      <p:sp>
        <p:nvSpPr>
          <p:cNvPr id="2078" name="Google Shape;2078;p30"/>
          <p:cNvSpPr txBox="1"/>
          <p:nvPr/>
        </p:nvSpPr>
        <p:spPr>
          <a:xfrm>
            <a:off x="1320807" y="5189314"/>
            <a:ext cx="1235599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Serving</a:t>
            </a:r>
            <a:endParaRPr sz="21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Verticals </a:t>
            </a:r>
            <a:endParaRPr sz="21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3556014" y="3124201"/>
            <a:ext cx="263497" cy="435075"/>
          </a:xfrm>
          <a:custGeom>
            <a:avLst/>
            <a:gdLst/>
            <a:ahLst/>
            <a:cxnLst/>
            <a:rect l="l" t="t" r="r" b="b"/>
            <a:pathLst>
              <a:path w="564" h="1014" extrusionOk="0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0" name="Google Shape;2080;p30"/>
          <p:cNvSpPr txBox="1"/>
          <p:nvPr/>
        </p:nvSpPr>
        <p:spPr>
          <a:xfrm>
            <a:off x="2877409" y="3423061"/>
            <a:ext cx="173808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Mumbai </a:t>
            </a:r>
            <a:endParaRPr sz="2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1" name="Google Shape;2081;p30"/>
          <p:cNvSpPr txBox="1"/>
          <p:nvPr/>
        </p:nvSpPr>
        <p:spPr>
          <a:xfrm>
            <a:off x="4368801" y="3931051"/>
            <a:ext cx="236432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Ahmedabad </a:t>
            </a:r>
            <a:endParaRPr sz="2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5384814" y="3603525"/>
            <a:ext cx="263497" cy="435075"/>
          </a:xfrm>
          <a:custGeom>
            <a:avLst/>
            <a:gdLst/>
            <a:ahLst/>
            <a:cxnLst/>
            <a:rect l="l" t="t" r="r" b="b"/>
            <a:pathLst>
              <a:path w="564" h="1014" extrusionOk="0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7213614" y="3225801"/>
            <a:ext cx="263497" cy="435075"/>
          </a:xfrm>
          <a:custGeom>
            <a:avLst/>
            <a:gdLst/>
            <a:ahLst/>
            <a:cxnLst/>
            <a:rect l="l" t="t" r="r" b="b"/>
            <a:pathLst>
              <a:path w="564" h="1014" extrusionOk="0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4" name="Google Shape;2084;p30"/>
          <p:cNvSpPr txBox="1"/>
          <p:nvPr/>
        </p:nvSpPr>
        <p:spPr>
          <a:xfrm>
            <a:off x="6807214" y="3581414"/>
            <a:ext cx="118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Pune </a:t>
            </a:r>
            <a:endParaRPr sz="2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3556014" y="3124201"/>
            <a:ext cx="263497" cy="435075"/>
          </a:xfrm>
          <a:custGeom>
            <a:avLst/>
            <a:gdLst/>
            <a:ahLst/>
            <a:cxnLst/>
            <a:rect l="l" t="t" r="r" b="b"/>
            <a:pathLst>
              <a:path w="564" h="1014" extrusionOk="0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8389325" y="3632200"/>
            <a:ext cx="263497" cy="435075"/>
          </a:xfrm>
          <a:custGeom>
            <a:avLst/>
            <a:gdLst/>
            <a:ahLst/>
            <a:cxnLst/>
            <a:rect l="l" t="t" r="r" b="b"/>
            <a:pathLst>
              <a:path w="564" h="1014" extrusionOk="0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7" name="Google Shape;2087;p30"/>
          <p:cNvSpPr txBox="1"/>
          <p:nvPr/>
        </p:nvSpPr>
        <p:spPr>
          <a:xfrm>
            <a:off x="7944539" y="4007251"/>
            <a:ext cx="119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Delhi </a:t>
            </a:r>
            <a:endParaRPr sz="2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10127408" y="3124201"/>
            <a:ext cx="263497" cy="435075"/>
          </a:xfrm>
          <a:custGeom>
            <a:avLst/>
            <a:gdLst/>
            <a:ahLst/>
            <a:cxnLst/>
            <a:rect l="l" t="t" r="r" b="b"/>
            <a:pathLst>
              <a:path w="564" h="1014" extrusionOk="0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9" name="Google Shape;2089;p30"/>
          <p:cNvSpPr txBox="1"/>
          <p:nvPr/>
        </p:nvSpPr>
        <p:spPr>
          <a:xfrm>
            <a:off x="9448800" y="3499261"/>
            <a:ext cx="200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Bangalore </a:t>
            </a:r>
            <a:endParaRPr sz="2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90" name="Google Shape;2090;p30" descr="F:\images for ppt\sky1.gif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41407" y="5054600"/>
            <a:ext cx="788975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1" name="Google Shape;2091;p30"/>
          <p:cNvSpPr txBox="1"/>
          <p:nvPr/>
        </p:nvSpPr>
        <p:spPr>
          <a:xfrm>
            <a:off x="3451008" y="5359400"/>
            <a:ext cx="19304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Real Estate  </a:t>
            </a: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92" name="Google Shape;2092;p30" descr="F:\images for ppt\Construction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6607" y="5054600"/>
            <a:ext cx="11176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3" name="Google Shape;2093;p30"/>
          <p:cNvSpPr txBox="1"/>
          <p:nvPr/>
        </p:nvSpPr>
        <p:spPr>
          <a:xfrm>
            <a:off x="6291148" y="5374984"/>
            <a:ext cx="1662061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Infrastructure </a:t>
            </a: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4" name="Google Shape;2094;p30"/>
          <p:cNvSpPr txBox="1"/>
          <p:nvPr/>
        </p:nvSpPr>
        <p:spPr>
          <a:xfrm>
            <a:off x="9445408" y="5359400"/>
            <a:ext cx="1820374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Manufacturing  </a:t>
            </a: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95" name="Google Shape;2095;p30" descr="C:\Users\yash patel\Desktop\MFG\factory_141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27807" y="4936067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6" name="Google Shape;2096;p30"/>
          <p:cNvSpPr txBox="1"/>
          <p:nvPr/>
        </p:nvSpPr>
        <p:spPr>
          <a:xfrm>
            <a:off x="262894" y="316225"/>
            <a:ext cx="41058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Customer Base</a:t>
            </a:r>
            <a:endParaRPr sz="32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97" name="Google Shape;2097;p3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841400" y="1664100"/>
            <a:ext cx="1728215" cy="8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8" name="Google Shape;2098;p3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576081" y="1664100"/>
            <a:ext cx="1728215" cy="8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9" name="Google Shape;2099;p30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9926635" y="1664100"/>
            <a:ext cx="1728215" cy="8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0" name="Google Shape;2100;p30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8169610" y="1664100"/>
            <a:ext cx="1728215" cy="8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1" name="Google Shape;2101;p30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386963" y="1664100"/>
            <a:ext cx="1728215" cy="8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05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6" name="Google Shape;2106;p31"/>
          <p:cNvGrpSpPr/>
          <p:nvPr/>
        </p:nvGrpSpPr>
        <p:grpSpPr>
          <a:xfrm>
            <a:off x="732488" y="758648"/>
            <a:ext cx="10727027" cy="5340704"/>
            <a:chOff x="-2508" y="-1001"/>
            <a:chExt cx="12698" cy="6322"/>
          </a:xfrm>
        </p:grpSpPr>
        <p:sp>
          <p:nvSpPr>
            <p:cNvPr id="2107" name="Google Shape;2107;p31"/>
            <p:cNvSpPr/>
            <p:nvPr/>
          </p:nvSpPr>
          <p:spPr>
            <a:xfrm>
              <a:off x="4964" y="3519"/>
              <a:ext cx="257" cy="494"/>
            </a:xfrm>
            <a:custGeom>
              <a:avLst/>
              <a:gdLst/>
              <a:ahLst/>
              <a:cxnLst/>
              <a:rect l="l" t="t" r="r" b="b"/>
              <a:pathLst>
                <a:path w="109" h="209" extrusionOk="0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" name="Google Shape;2108;p31"/>
            <p:cNvSpPr/>
            <p:nvPr/>
          </p:nvSpPr>
          <p:spPr>
            <a:xfrm>
              <a:off x="2829" y="1672"/>
              <a:ext cx="2426" cy="2710"/>
            </a:xfrm>
            <a:custGeom>
              <a:avLst/>
              <a:gdLst/>
              <a:ahLst/>
              <a:cxnLst/>
              <a:rect l="l" t="t" r="r" b="b"/>
              <a:pathLst>
                <a:path w="1026" h="1146" extrusionOk="0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" name="Google Shape;2109;p31"/>
            <p:cNvSpPr/>
            <p:nvPr/>
          </p:nvSpPr>
          <p:spPr>
            <a:xfrm>
              <a:off x="4359" y="1478"/>
              <a:ext cx="1323" cy="1149"/>
            </a:xfrm>
            <a:custGeom>
              <a:avLst/>
              <a:gdLst/>
              <a:ahLst/>
              <a:cxnLst/>
              <a:rect l="l" t="t" r="r" b="b"/>
              <a:pathLst>
                <a:path w="560" h="486" extrusionOk="0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" name="Google Shape;2110;p31"/>
            <p:cNvSpPr/>
            <p:nvPr/>
          </p:nvSpPr>
          <p:spPr>
            <a:xfrm>
              <a:off x="6264" y="2726"/>
              <a:ext cx="71" cy="135"/>
            </a:xfrm>
            <a:custGeom>
              <a:avLst/>
              <a:gdLst/>
              <a:ahLst/>
              <a:cxnLst/>
              <a:rect l="l" t="t" r="r" b="b"/>
              <a:pathLst>
                <a:path w="30" h="57" extrusionOk="0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" name="Google Shape;2111;p31"/>
            <p:cNvSpPr/>
            <p:nvPr/>
          </p:nvSpPr>
          <p:spPr>
            <a:xfrm>
              <a:off x="5590" y="1622"/>
              <a:ext cx="1440" cy="1161"/>
            </a:xfrm>
            <a:custGeom>
              <a:avLst/>
              <a:gdLst/>
              <a:ahLst/>
              <a:cxnLst/>
              <a:rect l="l" t="t" r="r" b="b"/>
              <a:pathLst>
                <a:path w="609" h="491" extrusionOk="0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" name="Google Shape;2112;p31"/>
            <p:cNvSpPr/>
            <p:nvPr/>
          </p:nvSpPr>
          <p:spPr>
            <a:xfrm>
              <a:off x="6819" y="2871"/>
              <a:ext cx="376" cy="409"/>
            </a:xfrm>
            <a:custGeom>
              <a:avLst/>
              <a:gdLst/>
              <a:ahLst/>
              <a:cxnLst/>
              <a:rect l="l" t="t" r="r" b="b"/>
              <a:pathLst>
                <a:path w="159" h="173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" name="Google Shape;2113;p31"/>
            <p:cNvSpPr/>
            <p:nvPr/>
          </p:nvSpPr>
          <p:spPr>
            <a:xfrm>
              <a:off x="7304" y="2821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153" h="168" extrusionOk="0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" name="Google Shape;2114;p31"/>
            <p:cNvSpPr/>
            <p:nvPr/>
          </p:nvSpPr>
          <p:spPr>
            <a:xfrm>
              <a:off x="7654" y="3010"/>
              <a:ext cx="224" cy="265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" name="Google Shape;2115;p31"/>
            <p:cNvSpPr/>
            <p:nvPr/>
          </p:nvSpPr>
          <p:spPr>
            <a:xfrm>
              <a:off x="7181" y="3280"/>
              <a:ext cx="364" cy="106"/>
            </a:xfrm>
            <a:custGeom>
              <a:avLst/>
              <a:gdLst/>
              <a:ahLst/>
              <a:cxnLst/>
              <a:rect l="l" t="t" r="r" b="b"/>
              <a:pathLst>
                <a:path w="154" h="45" extrusionOk="0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" name="Google Shape;2116;p31"/>
            <p:cNvSpPr/>
            <p:nvPr/>
          </p:nvSpPr>
          <p:spPr>
            <a:xfrm>
              <a:off x="7694" y="3365"/>
              <a:ext cx="109" cy="24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" name="Google Shape;2117;p31"/>
            <p:cNvSpPr/>
            <p:nvPr/>
          </p:nvSpPr>
          <p:spPr>
            <a:xfrm>
              <a:off x="7585" y="3370"/>
              <a:ext cx="76" cy="26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" name="Google Shape;2118;p31"/>
            <p:cNvSpPr/>
            <p:nvPr/>
          </p:nvSpPr>
          <p:spPr>
            <a:xfrm>
              <a:off x="7668" y="3403"/>
              <a:ext cx="54" cy="38"/>
            </a:xfrm>
            <a:custGeom>
              <a:avLst/>
              <a:gdLst/>
              <a:ahLst/>
              <a:cxnLst/>
              <a:rect l="l" t="t" r="r" b="b"/>
              <a:pathLst>
                <a:path w="23" h="16" extrusionOk="0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" name="Google Shape;2119;p31"/>
            <p:cNvSpPr/>
            <p:nvPr/>
          </p:nvSpPr>
          <p:spPr>
            <a:xfrm>
              <a:off x="7557" y="3367"/>
              <a:ext cx="23" cy="22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" name="Google Shape;2120;p31"/>
            <p:cNvSpPr/>
            <p:nvPr/>
          </p:nvSpPr>
          <p:spPr>
            <a:xfrm>
              <a:off x="7824" y="3375"/>
              <a:ext cx="125" cy="68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" name="Google Shape;2121;p31"/>
            <p:cNvSpPr/>
            <p:nvPr/>
          </p:nvSpPr>
          <p:spPr>
            <a:xfrm>
              <a:off x="8195" y="3268"/>
              <a:ext cx="26" cy="52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" name="Google Shape;2122;p31"/>
            <p:cNvSpPr/>
            <p:nvPr/>
          </p:nvSpPr>
          <p:spPr>
            <a:xfrm>
              <a:off x="7914" y="3181"/>
              <a:ext cx="33" cy="30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" name="Google Shape;2123;p31"/>
            <p:cNvSpPr/>
            <p:nvPr/>
          </p:nvSpPr>
          <p:spPr>
            <a:xfrm>
              <a:off x="7978" y="3176"/>
              <a:ext cx="101" cy="28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" name="Google Shape;2124;p31"/>
            <p:cNvSpPr/>
            <p:nvPr/>
          </p:nvSpPr>
          <p:spPr>
            <a:xfrm>
              <a:off x="7961" y="2989"/>
              <a:ext cx="45" cy="99"/>
            </a:xfrm>
            <a:custGeom>
              <a:avLst/>
              <a:gdLst/>
              <a:ahLst/>
              <a:cxnLst/>
              <a:rect l="l" t="t" r="r" b="b"/>
              <a:pathLst>
                <a:path w="19" h="42" extrusionOk="0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" name="Google Shape;2125;p31"/>
            <p:cNvSpPr/>
            <p:nvPr/>
          </p:nvSpPr>
          <p:spPr>
            <a:xfrm>
              <a:off x="8715" y="3218"/>
              <a:ext cx="139" cy="81"/>
            </a:xfrm>
            <a:custGeom>
              <a:avLst/>
              <a:gdLst/>
              <a:ahLst/>
              <a:cxnLst/>
              <a:rect l="l" t="t" r="r" b="b"/>
              <a:pathLst>
                <a:path w="59" h="34" extrusionOk="0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" name="Google Shape;2126;p31"/>
            <p:cNvSpPr/>
            <p:nvPr/>
          </p:nvSpPr>
          <p:spPr>
            <a:xfrm>
              <a:off x="8079" y="3079"/>
              <a:ext cx="721" cy="376"/>
            </a:xfrm>
            <a:custGeom>
              <a:avLst/>
              <a:gdLst/>
              <a:ahLst/>
              <a:cxnLst/>
              <a:rect l="l" t="t" r="r" b="b"/>
              <a:pathLst>
                <a:path w="305" h="159" extrusionOk="0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" name="Google Shape;2127;p31"/>
            <p:cNvSpPr/>
            <p:nvPr/>
          </p:nvSpPr>
          <p:spPr>
            <a:xfrm>
              <a:off x="8812" y="3162"/>
              <a:ext cx="73" cy="71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" name="Google Shape;2128;p31"/>
            <p:cNvSpPr/>
            <p:nvPr/>
          </p:nvSpPr>
          <p:spPr>
            <a:xfrm>
              <a:off x="8940" y="3263"/>
              <a:ext cx="35" cy="48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" name="Google Shape;2129;p31"/>
            <p:cNvSpPr/>
            <p:nvPr/>
          </p:nvSpPr>
          <p:spPr>
            <a:xfrm>
              <a:off x="9183" y="3431"/>
              <a:ext cx="19" cy="26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" name="Google Shape;2130;p31"/>
            <p:cNvSpPr/>
            <p:nvPr/>
          </p:nvSpPr>
          <p:spPr>
            <a:xfrm>
              <a:off x="9129" y="3412"/>
              <a:ext cx="40" cy="19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" name="Google Shape;2131;p31"/>
            <p:cNvSpPr/>
            <p:nvPr/>
          </p:nvSpPr>
          <p:spPr>
            <a:xfrm>
              <a:off x="9133" y="3363"/>
              <a:ext cx="38" cy="40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" name="Google Shape;2132;p31"/>
            <p:cNvSpPr/>
            <p:nvPr/>
          </p:nvSpPr>
          <p:spPr>
            <a:xfrm>
              <a:off x="9058" y="3332"/>
              <a:ext cx="49" cy="28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" name="Google Shape;2133;p31"/>
            <p:cNvSpPr/>
            <p:nvPr/>
          </p:nvSpPr>
          <p:spPr>
            <a:xfrm>
              <a:off x="9001" y="3301"/>
              <a:ext cx="31" cy="19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" name="Google Shape;2134;p31"/>
            <p:cNvSpPr/>
            <p:nvPr/>
          </p:nvSpPr>
          <p:spPr>
            <a:xfrm>
              <a:off x="8573" y="4607"/>
              <a:ext cx="137" cy="130"/>
            </a:xfrm>
            <a:custGeom>
              <a:avLst/>
              <a:gdLst/>
              <a:ahLst/>
              <a:cxnLst/>
              <a:rect l="l" t="t" r="r" b="b"/>
              <a:pathLst>
                <a:path w="58" h="55" extrusionOk="0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" name="Google Shape;2135;p31"/>
            <p:cNvSpPr/>
            <p:nvPr/>
          </p:nvSpPr>
          <p:spPr>
            <a:xfrm>
              <a:off x="8691" y="4574"/>
              <a:ext cx="17" cy="21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" name="Google Shape;2136;p31"/>
            <p:cNvSpPr/>
            <p:nvPr/>
          </p:nvSpPr>
          <p:spPr>
            <a:xfrm>
              <a:off x="8285" y="4403"/>
              <a:ext cx="45" cy="15"/>
            </a:xfrm>
            <a:custGeom>
              <a:avLst/>
              <a:gdLst/>
              <a:ahLst/>
              <a:cxnLst/>
              <a:rect l="l" t="t" r="r" b="b"/>
              <a:pathLst>
                <a:path w="19" h="6" extrusionOk="0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8053" y="3476"/>
              <a:ext cx="50" cy="19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7455" y="3457"/>
              <a:ext cx="1437" cy="1086"/>
            </a:xfrm>
            <a:custGeom>
              <a:avLst/>
              <a:gdLst/>
              <a:ahLst/>
              <a:cxnLst/>
              <a:rect l="l" t="t" r="r" b="b"/>
              <a:pathLst>
                <a:path w="608" h="459" extrusionOk="0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9351" y="4607"/>
              <a:ext cx="269" cy="267"/>
            </a:xfrm>
            <a:custGeom>
              <a:avLst/>
              <a:gdLst/>
              <a:ahLst/>
              <a:cxnLst/>
              <a:rect l="l" t="t" r="r" b="b"/>
              <a:pathLst>
                <a:path w="114" h="113" extrusionOk="0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9571" y="4349"/>
              <a:ext cx="203" cy="296"/>
            </a:xfrm>
            <a:custGeom>
              <a:avLst/>
              <a:gdLst/>
              <a:ahLst/>
              <a:cxnLst/>
              <a:rect l="l" t="t" r="r" b="b"/>
              <a:pathLst>
                <a:path w="86" h="125" extrusionOk="0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9724" y="3694"/>
              <a:ext cx="45" cy="31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" name="Google Shape;2142;p31"/>
            <p:cNvSpPr/>
            <p:nvPr/>
          </p:nvSpPr>
          <p:spPr>
            <a:xfrm>
              <a:off x="9774" y="3658"/>
              <a:ext cx="40" cy="26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" name="Google Shape;2143;p31"/>
            <p:cNvSpPr/>
            <p:nvPr/>
          </p:nvSpPr>
          <p:spPr>
            <a:xfrm>
              <a:off x="7774" y="2719"/>
              <a:ext cx="163" cy="152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" name="Google Shape;2144;p31"/>
            <p:cNvSpPr/>
            <p:nvPr/>
          </p:nvSpPr>
          <p:spPr>
            <a:xfrm>
              <a:off x="7625" y="2679"/>
              <a:ext cx="81" cy="83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7684" y="2407"/>
              <a:ext cx="154" cy="218"/>
            </a:xfrm>
            <a:custGeom>
              <a:avLst/>
              <a:gdLst/>
              <a:ahLst/>
              <a:cxnLst/>
              <a:rect l="l" t="t" r="r" b="b"/>
              <a:pathLst>
                <a:path w="65" h="92" extrusionOk="0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7845" y="2627"/>
              <a:ext cx="50" cy="85"/>
            </a:xfrm>
            <a:custGeom>
              <a:avLst/>
              <a:gdLst/>
              <a:ahLst/>
              <a:cxnLst/>
              <a:rect l="l" t="t" r="r" b="b"/>
              <a:pathLst>
                <a:path w="21" h="36" extrusionOk="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7770" y="2648"/>
              <a:ext cx="40" cy="55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7793" y="2684"/>
              <a:ext cx="40" cy="66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7826" y="2686"/>
              <a:ext cx="22" cy="40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7836" y="2712"/>
              <a:ext cx="26" cy="22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7810" y="2625"/>
              <a:ext cx="28" cy="31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7715" y="2592"/>
              <a:ext cx="43" cy="4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7760" y="2596"/>
              <a:ext cx="12" cy="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7696" y="2147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7285" y="2341"/>
              <a:ext cx="90" cy="73"/>
            </a:xfrm>
            <a:custGeom>
              <a:avLst/>
              <a:gdLst/>
              <a:ahLst/>
              <a:cxnLst/>
              <a:rect l="l" t="t" r="r" b="b"/>
              <a:pathLst>
                <a:path w="38" h="31" extrusionOk="0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6907" y="2220"/>
              <a:ext cx="413" cy="800"/>
            </a:xfrm>
            <a:custGeom>
              <a:avLst/>
              <a:gdLst/>
              <a:ahLst/>
              <a:cxnLst/>
              <a:rect l="l" t="t" r="r" b="b"/>
              <a:pathLst>
                <a:path w="175" h="338" extrusionOk="0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7172" y="3121"/>
              <a:ext cx="59" cy="5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7261" y="3162"/>
              <a:ext cx="26" cy="21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6945" y="3107"/>
              <a:ext cx="23" cy="3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6900" y="3032"/>
              <a:ext cx="35" cy="28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8039" y="1811"/>
              <a:ext cx="85" cy="10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8138" y="1788"/>
              <a:ext cx="92" cy="66"/>
            </a:xfrm>
            <a:custGeom>
              <a:avLst/>
              <a:gdLst/>
              <a:ahLst/>
              <a:cxnLst/>
              <a:rect l="l" t="t" r="r" b="b"/>
              <a:pathLst>
                <a:path w="39" h="28" extrusionOk="0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8086" y="1501"/>
              <a:ext cx="397" cy="324"/>
            </a:xfrm>
            <a:custGeom>
              <a:avLst/>
              <a:gdLst/>
              <a:ahLst/>
              <a:cxnLst/>
              <a:rect l="l" t="t" r="r" b="b"/>
              <a:pathLst>
                <a:path w="168" h="137" extrusionOk="0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8408" y="1322"/>
              <a:ext cx="203" cy="172"/>
            </a:xfrm>
            <a:custGeom>
              <a:avLst/>
              <a:gdLst/>
              <a:ahLst/>
              <a:cxnLst/>
              <a:rect l="l" t="t" r="r" b="b"/>
              <a:pathLst>
                <a:path w="86" h="73" extrusionOk="0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8606" y="1364"/>
              <a:ext cx="36" cy="33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8677" y="1319"/>
              <a:ext cx="47" cy="36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8762" y="1284"/>
              <a:ext cx="24" cy="26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8472" y="903"/>
              <a:ext cx="101" cy="390"/>
            </a:xfrm>
            <a:custGeom>
              <a:avLst/>
              <a:gdLst/>
              <a:ahLst/>
              <a:cxnLst/>
              <a:rect l="l" t="t" r="r" b="b"/>
              <a:pathLst>
                <a:path w="43" h="165" extrusionOk="0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5259" y="-452"/>
              <a:ext cx="624" cy="456"/>
            </a:xfrm>
            <a:custGeom>
              <a:avLst/>
              <a:gdLst/>
              <a:ahLst/>
              <a:cxnLst/>
              <a:rect l="l" t="t" r="r" b="b"/>
              <a:pathLst>
                <a:path w="264" h="193" extrusionOk="0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3113" y="749"/>
              <a:ext cx="1373" cy="982"/>
            </a:xfrm>
            <a:custGeom>
              <a:avLst/>
              <a:gdLst/>
              <a:ahLst/>
              <a:cxnLst/>
              <a:rect l="l" t="t" r="r" b="b"/>
              <a:pathLst>
                <a:path w="581" h="415" extrusionOk="0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3621" y="-27"/>
              <a:ext cx="927" cy="895"/>
            </a:xfrm>
            <a:custGeom>
              <a:avLst/>
              <a:gdLst/>
              <a:ahLst/>
              <a:cxnLst/>
              <a:rect l="l" t="t" r="r" b="b"/>
              <a:pathLst>
                <a:path w="392" h="378" extrusionOk="0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4137" y="-497"/>
              <a:ext cx="6053" cy="2251"/>
            </a:xfrm>
            <a:custGeom>
              <a:avLst/>
              <a:gdLst/>
              <a:ahLst/>
              <a:cxnLst/>
              <a:rect l="l" t="t" r="r" b="b"/>
              <a:pathLst>
                <a:path w="2561" h="952" extrusionOk="0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6051" y="953"/>
              <a:ext cx="2179" cy="1374"/>
            </a:xfrm>
            <a:custGeom>
              <a:avLst/>
              <a:gdLst/>
              <a:ahLst/>
              <a:cxnLst/>
              <a:rect l="l" t="t" r="r" b="b"/>
              <a:pathLst>
                <a:path w="922" h="581" extrusionOk="0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9781" y="-76"/>
              <a:ext cx="125" cy="54"/>
            </a:xfrm>
            <a:custGeom>
              <a:avLst/>
              <a:gdLst/>
              <a:ahLst/>
              <a:cxnLst/>
              <a:rect l="l" t="t" r="r" b="b"/>
              <a:pathLst>
                <a:path w="53" h="23" extrusionOk="0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9403" y="28"/>
              <a:ext cx="49" cy="28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8242" y="-369"/>
              <a:ext cx="22" cy="28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" name="Google Shape;2177;p31"/>
            <p:cNvSpPr/>
            <p:nvPr/>
          </p:nvSpPr>
          <p:spPr>
            <a:xfrm>
              <a:off x="7403" y="-277"/>
              <a:ext cx="57" cy="33"/>
            </a:xfrm>
            <a:custGeom>
              <a:avLst/>
              <a:gdLst/>
              <a:ahLst/>
              <a:cxnLst/>
              <a:rect l="l" t="t" r="r" b="b"/>
              <a:pathLst>
                <a:path w="24" h="14" extrusionOk="0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6964" y="-639"/>
              <a:ext cx="215" cy="121"/>
            </a:xfrm>
            <a:custGeom>
              <a:avLst/>
              <a:gdLst/>
              <a:ahLst/>
              <a:cxnLst/>
              <a:rect l="l" t="t" r="r" b="b"/>
              <a:pathLst>
                <a:path w="91" h="51" extrusionOk="0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6661" y="-701"/>
              <a:ext cx="83" cy="45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6689" y="-793"/>
              <a:ext cx="296" cy="208"/>
            </a:xfrm>
            <a:custGeom>
              <a:avLst/>
              <a:gdLst/>
              <a:ahLst/>
              <a:cxnLst/>
              <a:rect l="l" t="t" r="r" b="b"/>
              <a:pathLst>
                <a:path w="125" h="88" extrusionOk="0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6817" y="-464"/>
              <a:ext cx="38" cy="26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6630" y="-788"/>
              <a:ext cx="50" cy="12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7219" y="-547"/>
              <a:ext cx="40" cy="19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5002" y="-757"/>
              <a:ext cx="253" cy="75"/>
            </a:xfrm>
            <a:custGeom>
              <a:avLst/>
              <a:gdLst/>
              <a:ahLst/>
              <a:cxnLst/>
              <a:rect l="l" t="t" r="r" b="b"/>
              <a:pathLst>
                <a:path w="107" h="32" extrusionOk="0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5656" y="-807"/>
              <a:ext cx="88" cy="57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5541" y="-769"/>
              <a:ext cx="94" cy="54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5415" y="-722"/>
              <a:ext cx="97" cy="33"/>
            </a:xfrm>
            <a:custGeom>
              <a:avLst/>
              <a:gdLst/>
              <a:ahLst/>
              <a:cxnLst/>
              <a:rect l="l" t="t" r="r" b="b"/>
              <a:pathLst>
                <a:path w="41" h="14" extrusionOk="0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5359" y="-833"/>
              <a:ext cx="151" cy="102"/>
            </a:xfrm>
            <a:custGeom>
              <a:avLst/>
              <a:gdLst/>
              <a:ahLst/>
              <a:cxnLst/>
              <a:rect l="l" t="t" r="r" b="b"/>
              <a:pathLst>
                <a:path w="64" h="43" extrusionOk="0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3813" y="-684"/>
              <a:ext cx="496" cy="274"/>
            </a:xfrm>
            <a:custGeom>
              <a:avLst/>
              <a:gdLst/>
              <a:ahLst/>
              <a:cxnLst/>
              <a:rect l="l" t="t" r="r" b="b"/>
              <a:pathLst>
                <a:path w="210" h="116" extrusionOk="0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4073" y="-724"/>
              <a:ext cx="324" cy="116"/>
            </a:xfrm>
            <a:custGeom>
              <a:avLst/>
              <a:gdLst/>
              <a:ahLst/>
              <a:cxnLst/>
              <a:rect l="l" t="t" r="r" b="b"/>
              <a:pathLst>
                <a:path w="137" h="49" extrusionOk="0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3794" y="-594"/>
              <a:ext cx="61" cy="54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3087" y="872"/>
              <a:ext cx="156" cy="187"/>
            </a:xfrm>
            <a:custGeom>
              <a:avLst/>
              <a:gdLst/>
              <a:ahLst/>
              <a:cxnLst/>
              <a:rect l="l" t="t" r="r" b="b"/>
              <a:pathLst>
                <a:path w="66" h="79" extrusionOk="0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3191" y="714"/>
              <a:ext cx="33" cy="28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3210" y="697"/>
              <a:ext cx="295" cy="431"/>
            </a:xfrm>
            <a:custGeom>
              <a:avLst/>
              <a:gdLst/>
              <a:ahLst/>
              <a:cxnLst/>
              <a:rect l="l" t="t" r="r" b="b"/>
              <a:pathLst>
                <a:path w="125" h="182" extrusionOk="0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3274" y="9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2600" y="260"/>
              <a:ext cx="362" cy="163"/>
            </a:xfrm>
            <a:custGeom>
              <a:avLst/>
              <a:gdLst/>
              <a:ahLst/>
              <a:cxnLst/>
              <a:rect l="l" t="t" r="r" b="b"/>
              <a:pathLst>
                <a:path w="153" h="69" extrusionOk="0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435" y="2246"/>
              <a:ext cx="371" cy="128"/>
            </a:xfrm>
            <a:custGeom>
              <a:avLst/>
              <a:gdLst/>
              <a:ahLst/>
              <a:cxnLst/>
              <a:rect l="l" t="t" r="r" b="b"/>
              <a:pathLst>
                <a:path w="157" h="54" extrusionOk="0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487" y="2294"/>
              <a:ext cx="19" cy="2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671" y="2421"/>
              <a:ext cx="62" cy="26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1066" y="2417"/>
              <a:ext cx="50" cy="21"/>
            </a:xfrm>
            <a:custGeom>
              <a:avLst/>
              <a:gdLst/>
              <a:ahLst/>
              <a:cxnLst/>
              <a:rect l="l" t="t" r="r" b="b"/>
              <a:pathLst>
                <a:path w="21" h="9" extrusionOk="0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809" y="2365"/>
              <a:ext cx="212" cy="85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1260" y="2705"/>
              <a:ext cx="26" cy="29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1648" y="3084"/>
              <a:ext cx="85" cy="6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816" y="4690"/>
              <a:ext cx="30" cy="70"/>
            </a:xfrm>
            <a:custGeom>
              <a:avLst/>
              <a:gdLst/>
              <a:ahLst/>
              <a:cxnLst/>
              <a:rect l="l" t="t" r="r" b="b"/>
              <a:pathLst>
                <a:path w="13" h="30" extrusionOk="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560" y="2646"/>
              <a:ext cx="1657" cy="2675"/>
            </a:xfrm>
            <a:custGeom>
              <a:avLst/>
              <a:gdLst/>
              <a:ahLst/>
              <a:cxnLst/>
              <a:rect l="l" t="t" r="r" b="b"/>
              <a:pathLst>
                <a:path w="701" h="1131" extrusionOk="0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662" y="2178"/>
              <a:ext cx="19" cy="23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" name="Google Shape;2207;p31"/>
            <p:cNvSpPr/>
            <p:nvPr/>
          </p:nvSpPr>
          <p:spPr>
            <a:xfrm>
              <a:off x="643" y="2107"/>
              <a:ext cx="31" cy="9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" name="Google Shape;2208;p31"/>
            <p:cNvSpPr/>
            <p:nvPr/>
          </p:nvSpPr>
          <p:spPr>
            <a:xfrm>
              <a:off x="697" y="2121"/>
              <a:ext cx="8" cy="1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825" y="2310"/>
              <a:ext cx="24" cy="19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" name="Google Shape;2210;p31"/>
            <p:cNvSpPr/>
            <p:nvPr/>
          </p:nvSpPr>
          <p:spPr>
            <a:xfrm>
              <a:off x="-988" y="1163"/>
              <a:ext cx="2054" cy="1008"/>
            </a:xfrm>
            <a:custGeom>
              <a:avLst/>
              <a:gdLst/>
              <a:ahLst/>
              <a:cxnLst/>
              <a:rect l="l" t="t" r="r" b="b"/>
              <a:pathLst>
                <a:path w="869" h="426" extrusionOk="0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1" name="Google Shape;2211;p31"/>
            <p:cNvSpPr/>
            <p:nvPr/>
          </p:nvSpPr>
          <p:spPr>
            <a:xfrm>
              <a:off x="-1562" y="-67"/>
              <a:ext cx="3028" cy="1564"/>
            </a:xfrm>
            <a:custGeom>
              <a:avLst/>
              <a:gdLst/>
              <a:ahLst/>
              <a:cxnLst/>
              <a:rect l="l" t="t" r="r" b="b"/>
              <a:pathLst>
                <a:path w="1281" h="661" extrusionOk="0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" name="Google Shape;2212;p31"/>
            <p:cNvSpPr/>
            <p:nvPr/>
          </p:nvSpPr>
          <p:spPr>
            <a:xfrm>
              <a:off x="-2508" y="-27"/>
              <a:ext cx="1326" cy="958"/>
            </a:xfrm>
            <a:custGeom>
              <a:avLst/>
              <a:gdLst/>
              <a:ahLst/>
              <a:cxnLst/>
              <a:rect l="l" t="t" r="r" b="b"/>
              <a:pathLst>
                <a:path w="561" h="405" extrusionOk="0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3" name="Google Shape;2213;p31"/>
            <p:cNvSpPr/>
            <p:nvPr/>
          </p:nvSpPr>
          <p:spPr>
            <a:xfrm>
              <a:off x="-1314" y="830"/>
              <a:ext cx="64" cy="80"/>
            </a:xfrm>
            <a:custGeom>
              <a:avLst/>
              <a:gdLst/>
              <a:ahLst/>
              <a:cxnLst/>
              <a:rect l="l" t="t" r="r" b="b"/>
              <a:pathLst>
                <a:path w="27" h="34" extrusionOk="0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" name="Google Shape;2214;p31"/>
            <p:cNvSpPr/>
            <p:nvPr/>
          </p:nvSpPr>
          <p:spPr>
            <a:xfrm>
              <a:off x="-1406" y="733"/>
              <a:ext cx="66" cy="101"/>
            </a:xfrm>
            <a:custGeom>
              <a:avLst/>
              <a:gdLst/>
              <a:ahLst/>
              <a:cxnLst/>
              <a:rect l="l" t="t" r="r" b="b"/>
              <a:pathLst>
                <a:path w="28" h="43" extrusionOk="0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" name="Google Shape;2215;p31"/>
            <p:cNvSpPr/>
            <p:nvPr/>
          </p:nvSpPr>
          <p:spPr>
            <a:xfrm>
              <a:off x="-801" y="-204"/>
              <a:ext cx="655" cy="343"/>
            </a:xfrm>
            <a:custGeom>
              <a:avLst/>
              <a:gdLst/>
              <a:ahLst/>
              <a:cxnLst/>
              <a:rect l="l" t="t" r="r" b="b"/>
              <a:pathLst>
                <a:path w="277" h="145" extrusionOk="0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" name="Google Shape;2216;p31"/>
            <p:cNvSpPr/>
            <p:nvPr/>
          </p:nvSpPr>
          <p:spPr>
            <a:xfrm>
              <a:off x="-1042" y="-254"/>
              <a:ext cx="366" cy="237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7" name="Google Shape;2217;p31"/>
            <p:cNvSpPr/>
            <p:nvPr/>
          </p:nvSpPr>
          <p:spPr>
            <a:xfrm>
              <a:off x="-751" y="-429"/>
              <a:ext cx="437" cy="185"/>
            </a:xfrm>
            <a:custGeom>
              <a:avLst/>
              <a:gdLst/>
              <a:ahLst/>
              <a:cxnLst/>
              <a:rect l="l" t="t" r="r" b="b"/>
              <a:pathLst>
                <a:path w="185" h="78" extrusionOk="0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" name="Google Shape;2218;p31"/>
            <p:cNvSpPr/>
            <p:nvPr/>
          </p:nvSpPr>
          <p:spPr>
            <a:xfrm>
              <a:off x="-813" y="-362"/>
              <a:ext cx="57" cy="42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9" name="Google Shape;2219;p31"/>
            <p:cNvSpPr/>
            <p:nvPr/>
          </p:nvSpPr>
          <p:spPr>
            <a:xfrm>
              <a:off x="-655" y="-426"/>
              <a:ext cx="43" cy="16"/>
            </a:xfrm>
            <a:custGeom>
              <a:avLst/>
              <a:gdLst/>
              <a:ahLst/>
              <a:cxnLst/>
              <a:rect l="l" t="t" r="r" b="b"/>
              <a:pathLst>
                <a:path w="18" h="7" extrusionOk="0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0" name="Google Shape;2220;p31"/>
            <p:cNvSpPr/>
            <p:nvPr/>
          </p:nvSpPr>
          <p:spPr>
            <a:xfrm>
              <a:off x="-938" y="-471"/>
              <a:ext cx="248" cy="128"/>
            </a:xfrm>
            <a:custGeom>
              <a:avLst/>
              <a:gdLst/>
              <a:ahLst/>
              <a:cxnLst/>
              <a:rect l="l" t="t" r="r" b="b"/>
              <a:pathLst>
                <a:path w="105" h="54" extrusionOk="0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1" name="Google Shape;2221;p31"/>
            <p:cNvSpPr/>
            <p:nvPr/>
          </p:nvSpPr>
          <p:spPr>
            <a:xfrm>
              <a:off x="-605" y="-570"/>
              <a:ext cx="142" cy="42"/>
            </a:xfrm>
            <a:custGeom>
              <a:avLst/>
              <a:gdLst/>
              <a:ahLst/>
              <a:cxnLst/>
              <a:rect l="l" t="t" r="r" b="b"/>
              <a:pathLst>
                <a:path w="60" h="18" extrusionOk="0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2" name="Google Shape;2222;p31"/>
            <p:cNvSpPr/>
            <p:nvPr/>
          </p:nvSpPr>
          <p:spPr>
            <a:xfrm>
              <a:off x="-603" y="-521"/>
              <a:ext cx="126" cy="64"/>
            </a:xfrm>
            <a:custGeom>
              <a:avLst/>
              <a:gdLst/>
              <a:ahLst/>
              <a:cxnLst/>
              <a:rect l="l" t="t" r="r" b="b"/>
              <a:pathLst>
                <a:path w="53" h="27" extrusionOk="0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3" name="Google Shape;2223;p31"/>
            <p:cNvSpPr/>
            <p:nvPr/>
          </p:nvSpPr>
          <p:spPr>
            <a:xfrm>
              <a:off x="-662" y="-514"/>
              <a:ext cx="43" cy="33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4" name="Google Shape;2224;p31"/>
            <p:cNvSpPr/>
            <p:nvPr/>
          </p:nvSpPr>
          <p:spPr>
            <a:xfrm>
              <a:off x="-201" y="-202"/>
              <a:ext cx="213" cy="171"/>
            </a:xfrm>
            <a:custGeom>
              <a:avLst/>
              <a:gdLst/>
              <a:ahLst/>
              <a:cxnLst/>
              <a:rect l="l" t="t" r="r" b="b"/>
              <a:pathLst>
                <a:path w="90" h="72" extrusionOk="0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5" name="Google Shape;2225;p31"/>
            <p:cNvSpPr/>
            <p:nvPr/>
          </p:nvSpPr>
          <p:spPr>
            <a:xfrm>
              <a:off x="-276" y="-410"/>
              <a:ext cx="236" cy="121"/>
            </a:xfrm>
            <a:custGeom>
              <a:avLst/>
              <a:gdLst/>
              <a:ahLst/>
              <a:cxnLst/>
              <a:rect l="l" t="t" r="r" b="b"/>
              <a:pathLst>
                <a:path w="100" h="51" extrusionOk="0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6" name="Google Shape;2226;p31"/>
            <p:cNvSpPr/>
            <p:nvPr/>
          </p:nvSpPr>
          <p:spPr>
            <a:xfrm>
              <a:off x="-97" y="66"/>
              <a:ext cx="140" cy="83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7" name="Google Shape;2227;p31"/>
            <p:cNvSpPr/>
            <p:nvPr/>
          </p:nvSpPr>
          <p:spPr>
            <a:xfrm>
              <a:off x="38" y="-228"/>
              <a:ext cx="184" cy="149"/>
            </a:xfrm>
            <a:custGeom>
              <a:avLst/>
              <a:gdLst/>
              <a:ahLst/>
              <a:cxnLst/>
              <a:rect l="l" t="t" r="r" b="b"/>
              <a:pathLst>
                <a:path w="78" h="63" extrusionOk="0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8" name="Google Shape;2228;p31"/>
            <p:cNvSpPr/>
            <p:nvPr/>
          </p:nvSpPr>
          <p:spPr>
            <a:xfrm>
              <a:off x="-338" y="-495"/>
              <a:ext cx="62" cy="50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9" name="Google Shape;2229;p31"/>
            <p:cNvSpPr/>
            <p:nvPr/>
          </p:nvSpPr>
          <p:spPr>
            <a:xfrm>
              <a:off x="-300" y="-325"/>
              <a:ext cx="45" cy="34"/>
            </a:xfrm>
            <a:custGeom>
              <a:avLst/>
              <a:gdLst/>
              <a:ahLst/>
              <a:cxnLst/>
              <a:rect l="l" t="t" r="r" b="b"/>
              <a:pathLst>
                <a:path w="19" h="14" extrusionOk="0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0" name="Google Shape;2230;p31"/>
            <p:cNvSpPr/>
            <p:nvPr/>
          </p:nvSpPr>
          <p:spPr>
            <a:xfrm>
              <a:off x="-321" y="-620"/>
              <a:ext cx="231" cy="123"/>
            </a:xfrm>
            <a:custGeom>
              <a:avLst/>
              <a:gdLst/>
              <a:ahLst/>
              <a:cxnLst/>
              <a:rect l="l" t="t" r="r" b="b"/>
              <a:pathLst>
                <a:path w="98" h="52" extrusionOk="0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1" name="Google Shape;2231;p31"/>
            <p:cNvSpPr/>
            <p:nvPr/>
          </p:nvSpPr>
          <p:spPr>
            <a:xfrm>
              <a:off x="-229" y="-514"/>
              <a:ext cx="61" cy="1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2" name="Google Shape;2232;p31"/>
            <p:cNvSpPr/>
            <p:nvPr/>
          </p:nvSpPr>
          <p:spPr>
            <a:xfrm>
              <a:off x="-2" y="-440"/>
              <a:ext cx="610" cy="189"/>
            </a:xfrm>
            <a:custGeom>
              <a:avLst/>
              <a:gdLst/>
              <a:ahLst/>
              <a:cxnLst/>
              <a:rect l="l" t="t" r="r" b="b"/>
              <a:pathLst>
                <a:path w="258" h="80" extrusionOk="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3" name="Google Shape;2233;p31"/>
            <p:cNvSpPr/>
            <p:nvPr/>
          </p:nvSpPr>
          <p:spPr>
            <a:xfrm>
              <a:off x="5" y="-339"/>
              <a:ext cx="106" cy="83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4" name="Google Shape;2234;p31"/>
            <p:cNvSpPr/>
            <p:nvPr/>
          </p:nvSpPr>
          <p:spPr>
            <a:xfrm>
              <a:off x="19" y="-495"/>
              <a:ext cx="97" cy="29"/>
            </a:xfrm>
            <a:custGeom>
              <a:avLst/>
              <a:gdLst/>
              <a:ahLst/>
              <a:cxnLst/>
              <a:rect l="l" t="t" r="r" b="b"/>
              <a:pathLst>
                <a:path w="41" h="12" extrusionOk="0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5" name="Google Shape;2235;p31"/>
            <p:cNvSpPr/>
            <p:nvPr/>
          </p:nvSpPr>
          <p:spPr>
            <a:xfrm>
              <a:off x="-57" y="-587"/>
              <a:ext cx="116" cy="87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6" name="Google Shape;2236;p31"/>
            <p:cNvSpPr/>
            <p:nvPr/>
          </p:nvSpPr>
          <p:spPr>
            <a:xfrm>
              <a:off x="-99" y="-672"/>
              <a:ext cx="42" cy="26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7" name="Google Shape;2237;p31"/>
            <p:cNvSpPr/>
            <p:nvPr/>
          </p:nvSpPr>
          <p:spPr>
            <a:xfrm>
              <a:off x="24" y="-783"/>
              <a:ext cx="390" cy="262"/>
            </a:xfrm>
            <a:custGeom>
              <a:avLst/>
              <a:gdLst/>
              <a:ahLst/>
              <a:cxnLst/>
              <a:rect l="l" t="t" r="r" b="b"/>
              <a:pathLst>
                <a:path w="165" h="111" extrusionOk="0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8" name="Google Shape;2238;p31"/>
            <p:cNvSpPr/>
            <p:nvPr/>
          </p:nvSpPr>
          <p:spPr>
            <a:xfrm>
              <a:off x="336" y="305"/>
              <a:ext cx="255" cy="160"/>
            </a:xfrm>
            <a:custGeom>
              <a:avLst/>
              <a:gdLst/>
              <a:ahLst/>
              <a:cxnLst/>
              <a:rect l="l" t="t" r="r" b="b"/>
              <a:pathLst>
                <a:path w="108" h="68" extrusionOk="0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9" name="Google Shape;2239;p31"/>
            <p:cNvSpPr/>
            <p:nvPr/>
          </p:nvSpPr>
          <p:spPr>
            <a:xfrm>
              <a:off x="695" y="163"/>
              <a:ext cx="78" cy="61"/>
            </a:xfrm>
            <a:custGeom>
              <a:avLst/>
              <a:gdLst/>
              <a:ahLst/>
              <a:cxnLst/>
              <a:rect l="l" t="t" r="r" b="b"/>
              <a:pathLst>
                <a:path w="33" h="26" extrusionOk="0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0" name="Google Shape;2240;p31"/>
            <p:cNvSpPr/>
            <p:nvPr/>
          </p:nvSpPr>
          <p:spPr>
            <a:xfrm>
              <a:off x="466" y="473"/>
              <a:ext cx="61" cy="47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1" name="Google Shape;2241;p31"/>
            <p:cNvSpPr/>
            <p:nvPr/>
          </p:nvSpPr>
          <p:spPr>
            <a:xfrm>
              <a:off x="565" y="-202"/>
              <a:ext cx="168" cy="74"/>
            </a:xfrm>
            <a:custGeom>
              <a:avLst/>
              <a:gdLst/>
              <a:ahLst/>
              <a:cxnLst/>
              <a:rect l="l" t="t" r="r" b="b"/>
              <a:pathLst>
                <a:path w="71" h="31" extrusionOk="0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2" name="Google Shape;2242;p31"/>
            <p:cNvSpPr/>
            <p:nvPr/>
          </p:nvSpPr>
          <p:spPr>
            <a:xfrm>
              <a:off x="579" y="508"/>
              <a:ext cx="43" cy="38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3" name="Google Shape;2243;p31"/>
            <p:cNvSpPr/>
            <p:nvPr/>
          </p:nvSpPr>
          <p:spPr>
            <a:xfrm>
              <a:off x="785" y="167"/>
              <a:ext cx="42" cy="24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4" name="Google Shape;2244;p31"/>
            <p:cNvSpPr/>
            <p:nvPr/>
          </p:nvSpPr>
          <p:spPr>
            <a:xfrm>
              <a:off x="608" y="94"/>
              <a:ext cx="45" cy="31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5" name="Google Shape;2245;p31"/>
            <p:cNvSpPr/>
            <p:nvPr/>
          </p:nvSpPr>
          <p:spPr>
            <a:xfrm>
              <a:off x="234" y="-204"/>
              <a:ext cx="1026" cy="740"/>
            </a:xfrm>
            <a:custGeom>
              <a:avLst/>
              <a:gdLst/>
              <a:ahLst/>
              <a:cxnLst/>
              <a:rect l="l" t="t" r="r" b="b"/>
              <a:pathLst>
                <a:path w="434" h="313" extrusionOk="0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6" name="Google Shape;2246;p31"/>
            <p:cNvSpPr/>
            <p:nvPr/>
          </p:nvSpPr>
          <p:spPr>
            <a:xfrm>
              <a:off x="655" y="442"/>
              <a:ext cx="28" cy="16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7" name="Google Shape;2247;p31"/>
            <p:cNvSpPr/>
            <p:nvPr/>
          </p:nvSpPr>
          <p:spPr>
            <a:xfrm>
              <a:off x="445" y="298"/>
              <a:ext cx="26" cy="21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8" name="Google Shape;2248;p31"/>
            <p:cNvSpPr/>
            <p:nvPr/>
          </p:nvSpPr>
          <p:spPr>
            <a:xfrm>
              <a:off x="173" y="-947"/>
              <a:ext cx="1094" cy="575"/>
            </a:xfrm>
            <a:custGeom>
              <a:avLst/>
              <a:gdLst/>
              <a:ahLst/>
              <a:cxnLst/>
              <a:rect l="l" t="t" r="r" b="b"/>
              <a:pathLst>
                <a:path w="463" h="243" extrusionOk="0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9" name="Google Shape;2249;p31"/>
            <p:cNvSpPr/>
            <p:nvPr/>
          </p:nvSpPr>
          <p:spPr>
            <a:xfrm>
              <a:off x="858" y="-1001"/>
              <a:ext cx="2139" cy="1627"/>
            </a:xfrm>
            <a:custGeom>
              <a:avLst/>
              <a:gdLst/>
              <a:ahLst/>
              <a:cxnLst/>
              <a:rect l="l" t="t" r="r" b="b"/>
              <a:pathLst>
                <a:path w="905" h="688" extrusionOk="0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0" name="Google Shape;2250;p31"/>
            <p:cNvSpPr/>
            <p:nvPr/>
          </p:nvSpPr>
          <p:spPr>
            <a:xfrm>
              <a:off x="1494" y="23"/>
              <a:ext cx="104" cy="69"/>
            </a:xfrm>
            <a:custGeom>
              <a:avLst/>
              <a:gdLst/>
              <a:ahLst/>
              <a:cxnLst/>
              <a:rect l="l" t="t" r="r" b="b"/>
              <a:pathLst>
                <a:path w="44" h="29" extrusionOk="0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1" name="Google Shape;2251;p31"/>
            <p:cNvSpPr/>
            <p:nvPr/>
          </p:nvSpPr>
          <p:spPr>
            <a:xfrm>
              <a:off x="2770" y="-325"/>
              <a:ext cx="57" cy="34"/>
            </a:xfrm>
            <a:custGeom>
              <a:avLst/>
              <a:gdLst/>
              <a:ahLst/>
              <a:cxnLst/>
              <a:rect l="l" t="t" r="r" b="b"/>
              <a:pathLst>
                <a:path w="24" h="14" extrusionOk="0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2" name="Google Shape;2252;p31"/>
            <p:cNvSpPr/>
            <p:nvPr/>
          </p:nvSpPr>
          <p:spPr>
            <a:xfrm>
              <a:off x="1340" y="1057"/>
              <a:ext cx="234" cy="227"/>
            </a:xfrm>
            <a:custGeom>
              <a:avLst/>
              <a:gdLst/>
              <a:ahLst/>
              <a:cxnLst/>
              <a:rect l="l" t="t" r="r" b="b"/>
              <a:pathLst>
                <a:path w="99" h="96" extrusionOk="0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3" name="Google Shape;2253;p31"/>
            <p:cNvSpPr/>
            <p:nvPr/>
          </p:nvSpPr>
          <p:spPr>
            <a:xfrm>
              <a:off x="8308" y="-398"/>
              <a:ext cx="275" cy="107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4" name="Google Shape;2254;p31"/>
            <p:cNvSpPr/>
            <p:nvPr/>
          </p:nvSpPr>
          <p:spPr>
            <a:xfrm>
              <a:off x="-721" y="1877"/>
              <a:ext cx="1426" cy="958"/>
            </a:xfrm>
            <a:custGeom>
              <a:avLst/>
              <a:gdLst/>
              <a:ahLst/>
              <a:cxnLst/>
              <a:rect l="l" t="t" r="r" b="b"/>
              <a:pathLst>
                <a:path w="603" h="405" extrusionOk="0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5" name="Google Shape;2255;p31"/>
            <p:cNvSpPr/>
            <p:nvPr/>
          </p:nvSpPr>
          <p:spPr>
            <a:xfrm>
              <a:off x="532" y="986"/>
              <a:ext cx="43" cy="21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6" name="Google Shape;2256;p31"/>
            <p:cNvSpPr/>
            <p:nvPr/>
          </p:nvSpPr>
          <p:spPr>
            <a:xfrm>
              <a:off x="-1118" y="1104"/>
              <a:ext cx="168" cy="109"/>
            </a:xfrm>
            <a:custGeom>
              <a:avLst/>
              <a:gdLst/>
              <a:ahLst/>
              <a:cxnLst/>
              <a:rect l="l" t="t" r="r" b="b"/>
              <a:pathLst>
                <a:path w="71" h="46" extrusionOk="0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7" name="Google Shape;2257;p31"/>
            <p:cNvSpPr/>
            <p:nvPr/>
          </p:nvSpPr>
          <p:spPr>
            <a:xfrm>
              <a:off x="-1283" y="948"/>
              <a:ext cx="59" cy="85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8" name="Google Shape;2258;p31"/>
            <p:cNvSpPr/>
            <p:nvPr/>
          </p:nvSpPr>
          <p:spPr>
            <a:xfrm>
              <a:off x="-2047" y="759"/>
              <a:ext cx="76" cy="49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9" name="Google Shape;2259;p31"/>
            <p:cNvSpPr/>
            <p:nvPr/>
          </p:nvSpPr>
          <p:spPr>
            <a:xfrm>
              <a:off x="3881" y="1648"/>
              <a:ext cx="97" cy="59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31"/>
            <p:cNvSpPr/>
            <p:nvPr/>
          </p:nvSpPr>
          <p:spPr>
            <a:xfrm>
              <a:off x="3744" y="1447"/>
              <a:ext cx="33" cy="64"/>
            </a:xfrm>
            <a:custGeom>
              <a:avLst/>
              <a:gdLst/>
              <a:ahLst/>
              <a:cxnLst/>
              <a:rect l="l" t="t" r="r" b="b"/>
              <a:pathLst>
                <a:path w="14" h="27" extrusionOk="0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31"/>
            <p:cNvSpPr/>
            <p:nvPr/>
          </p:nvSpPr>
          <p:spPr>
            <a:xfrm>
              <a:off x="3735" y="1518"/>
              <a:ext cx="54" cy="95"/>
            </a:xfrm>
            <a:custGeom>
              <a:avLst/>
              <a:gdLst/>
              <a:ahLst/>
              <a:cxnLst/>
              <a:rect l="l" t="t" r="r" b="b"/>
              <a:pathLst>
                <a:path w="23" h="40" extrusionOk="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2" name="Google Shape;2262;p31"/>
            <p:cNvSpPr/>
            <p:nvPr/>
          </p:nvSpPr>
          <p:spPr>
            <a:xfrm>
              <a:off x="3534" y="1575"/>
              <a:ext cx="28" cy="21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3" name="Google Shape;2263;p31"/>
            <p:cNvSpPr/>
            <p:nvPr/>
          </p:nvSpPr>
          <p:spPr>
            <a:xfrm>
              <a:off x="3794" y="858"/>
              <a:ext cx="31" cy="38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4" name="Google Shape;2264;p31"/>
            <p:cNvSpPr/>
            <p:nvPr/>
          </p:nvSpPr>
          <p:spPr>
            <a:xfrm>
              <a:off x="3832" y="820"/>
              <a:ext cx="56" cy="83"/>
            </a:xfrm>
            <a:custGeom>
              <a:avLst/>
              <a:gdLst/>
              <a:ahLst/>
              <a:cxnLst/>
              <a:rect l="l" t="t" r="r" b="b"/>
              <a:pathLst>
                <a:path w="24" h="35" extrusionOk="0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5" name="Google Shape;2265;p31"/>
            <p:cNvSpPr/>
            <p:nvPr/>
          </p:nvSpPr>
          <p:spPr>
            <a:xfrm>
              <a:off x="4077" y="730"/>
              <a:ext cx="31" cy="48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6" name="Google Shape;2266;p31"/>
            <p:cNvSpPr/>
            <p:nvPr/>
          </p:nvSpPr>
          <p:spPr>
            <a:xfrm>
              <a:off x="4210" y="666"/>
              <a:ext cx="42" cy="57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7" name="Google Shape;2267;p31"/>
            <p:cNvSpPr/>
            <p:nvPr/>
          </p:nvSpPr>
          <p:spPr>
            <a:xfrm>
              <a:off x="4285" y="1762"/>
              <a:ext cx="81" cy="11"/>
            </a:xfrm>
            <a:custGeom>
              <a:avLst/>
              <a:gdLst/>
              <a:ahLst/>
              <a:cxnLst/>
              <a:rect l="l" t="t" r="r" b="b"/>
              <a:pathLst>
                <a:path w="34" h="5" extrusionOk="0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8" name="Google Shape;2268;p31"/>
            <p:cNvSpPr/>
            <p:nvPr/>
          </p:nvSpPr>
          <p:spPr>
            <a:xfrm>
              <a:off x="4588" y="1747"/>
              <a:ext cx="71" cy="38"/>
            </a:xfrm>
            <a:custGeom>
              <a:avLst/>
              <a:gdLst/>
              <a:ahLst/>
              <a:cxnLst/>
              <a:rect l="l" t="t" r="r" b="b"/>
              <a:pathLst>
                <a:path w="30" h="16" extrusionOk="0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9" name="Google Shape;2269;p31"/>
            <p:cNvSpPr/>
            <p:nvPr/>
          </p:nvSpPr>
          <p:spPr>
            <a:xfrm>
              <a:off x="5328" y="2627"/>
              <a:ext cx="35" cy="17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0" name="Google Shape;2270;p31"/>
            <p:cNvSpPr/>
            <p:nvPr/>
          </p:nvSpPr>
          <p:spPr>
            <a:xfrm>
              <a:off x="5134" y="68"/>
              <a:ext cx="76" cy="57"/>
            </a:xfrm>
            <a:custGeom>
              <a:avLst/>
              <a:gdLst/>
              <a:ahLst/>
              <a:cxnLst/>
              <a:rect l="l" t="t" r="r" b="b"/>
              <a:pathLst>
                <a:path w="32" h="24" extrusionOk="0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31"/>
            <p:cNvSpPr/>
            <p:nvPr/>
          </p:nvSpPr>
          <p:spPr>
            <a:xfrm>
              <a:off x="5510" y="18"/>
              <a:ext cx="59" cy="41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31"/>
            <p:cNvSpPr/>
            <p:nvPr/>
          </p:nvSpPr>
          <p:spPr>
            <a:xfrm>
              <a:off x="5914" y="-197"/>
              <a:ext cx="54" cy="38"/>
            </a:xfrm>
            <a:custGeom>
              <a:avLst/>
              <a:gdLst/>
              <a:ahLst/>
              <a:cxnLst/>
              <a:rect l="l" t="t" r="r" b="b"/>
              <a:pathLst>
                <a:path w="23" h="16" extrusionOk="0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8417" y="-235"/>
              <a:ext cx="118" cy="50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31"/>
            <p:cNvSpPr/>
            <p:nvPr/>
          </p:nvSpPr>
          <p:spPr>
            <a:xfrm>
              <a:off x="8642" y="-351"/>
              <a:ext cx="158" cy="57"/>
            </a:xfrm>
            <a:custGeom>
              <a:avLst/>
              <a:gdLst/>
              <a:ahLst/>
              <a:cxnLst/>
              <a:rect l="l" t="t" r="r" b="b"/>
              <a:pathLst>
                <a:path w="67" h="24" extrusionOk="0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31"/>
            <p:cNvSpPr/>
            <p:nvPr/>
          </p:nvSpPr>
          <p:spPr>
            <a:xfrm>
              <a:off x="8415" y="-265"/>
              <a:ext cx="33" cy="30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31"/>
            <p:cNvSpPr/>
            <p:nvPr/>
          </p:nvSpPr>
          <p:spPr>
            <a:xfrm>
              <a:off x="1158" y="1139"/>
              <a:ext cx="90" cy="38"/>
            </a:xfrm>
            <a:custGeom>
              <a:avLst/>
              <a:gdLst/>
              <a:ahLst/>
              <a:cxnLst/>
              <a:rect l="l" t="t" r="r" b="b"/>
              <a:pathLst>
                <a:path w="38" h="16" extrusionOk="0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31"/>
            <p:cNvSpPr/>
            <p:nvPr/>
          </p:nvSpPr>
          <p:spPr>
            <a:xfrm>
              <a:off x="1165" y="1274"/>
              <a:ext cx="69" cy="43"/>
            </a:xfrm>
            <a:custGeom>
              <a:avLst/>
              <a:gdLst/>
              <a:ahLst/>
              <a:cxnLst/>
              <a:rect l="l" t="t" r="r" b="b"/>
              <a:pathLst>
                <a:path w="29" h="18" extrusionOk="0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1267" y="1277"/>
              <a:ext cx="47" cy="56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-2493" y="626"/>
              <a:ext cx="56" cy="22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-2080" y="2393"/>
              <a:ext cx="31" cy="28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-2103" y="2353"/>
              <a:ext cx="16" cy="12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-2134" y="2339"/>
              <a:ext cx="21" cy="9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-2165" y="2324"/>
              <a:ext cx="19" cy="12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-2215" y="2296"/>
              <a:ext cx="19" cy="1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solidFill>
              <a:srgbClr val="A5A5A5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85" name="Google Shape;2285;p31"/>
          <p:cNvGrpSpPr/>
          <p:nvPr/>
        </p:nvGrpSpPr>
        <p:grpSpPr>
          <a:xfrm>
            <a:off x="1261886" y="1598380"/>
            <a:ext cx="1814361" cy="4337487"/>
            <a:chOff x="4361" y="855"/>
            <a:chExt cx="919" cy="2197"/>
          </a:xfrm>
        </p:grpSpPr>
        <p:sp>
          <p:nvSpPr>
            <p:cNvPr id="2286" name="Google Shape;2286;p31"/>
            <p:cNvSpPr/>
            <p:nvPr/>
          </p:nvSpPr>
          <p:spPr>
            <a:xfrm>
              <a:off x="4361" y="855"/>
              <a:ext cx="919" cy="2197"/>
            </a:xfrm>
            <a:custGeom>
              <a:avLst/>
              <a:gdLst/>
              <a:ahLst/>
              <a:cxnLst/>
              <a:rect l="l" t="t" r="r" b="b"/>
              <a:pathLst>
                <a:path w="540" h="1295" extrusionOk="0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59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4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7" name="Google Shape;2287;p31"/>
            <p:cNvSpPr/>
            <p:nvPr/>
          </p:nvSpPr>
          <p:spPr>
            <a:xfrm>
              <a:off x="4701" y="1169"/>
              <a:ext cx="325" cy="633"/>
            </a:xfrm>
            <a:custGeom>
              <a:avLst/>
              <a:gdLst/>
              <a:ahLst/>
              <a:cxnLst/>
              <a:rect l="l" t="t" r="r" b="b"/>
              <a:pathLst>
                <a:path w="191" h="373" extrusionOk="0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8" name="Google Shape;2288;p31"/>
            <p:cNvSpPr/>
            <p:nvPr/>
          </p:nvSpPr>
          <p:spPr>
            <a:xfrm>
              <a:off x="4752" y="1242"/>
              <a:ext cx="157" cy="626"/>
            </a:xfrm>
            <a:custGeom>
              <a:avLst/>
              <a:gdLst/>
              <a:ahLst/>
              <a:cxnLst/>
              <a:rect l="l" t="t" r="r" b="b"/>
              <a:pathLst>
                <a:path w="92" h="369" extrusionOk="0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89" name="Google Shape;2289;p31"/>
          <p:cNvGrpSpPr/>
          <p:nvPr/>
        </p:nvGrpSpPr>
        <p:grpSpPr>
          <a:xfrm>
            <a:off x="3275057" y="1598383"/>
            <a:ext cx="1373059" cy="4295855"/>
            <a:chOff x="2681" y="545"/>
            <a:chExt cx="816" cy="2553"/>
          </a:xfrm>
        </p:grpSpPr>
        <p:sp>
          <p:nvSpPr>
            <p:cNvPr id="2290" name="Google Shape;2290;p31"/>
            <p:cNvSpPr/>
            <p:nvPr/>
          </p:nvSpPr>
          <p:spPr>
            <a:xfrm>
              <a:off x="2681" y="545"/>
              <a:ext cx="816" cy="2553"/>
            </a:xfrm>
            <a:custGeom>
              <a:avLst/>
              <a:gdLst/>
              <a:ahLst/>
              <a:cxnLst/>
              <a:rect l="l" t="t" r="r" b="b"/>
              <a:pathLst>
                <a:path w="342" h="1078" extrusionOk="0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1" name="Google Shape;2291;p31"/>
            <p:cNvSpPr/>
            <p:nvPr/>
          </p:nvSpPr>
          <p:spPr>
            <a:xfrm>
              <a:off x="2998" y="867"/>
              <a:ext cx="184" cy="156"/>
            </a:xfrm>
            <a:custGeom>
              <a:avLst/>
              <a:gdLst/>
              <a:ahLst/>
              <a:cxnLst/>
              <a:rect l="l" t="t" r="r" b="b"/>
              <a:pathLst>
                <a:path w="77" h="66" extrusionOk="0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2" name="Google Shape;2292;p31"/>
            <p:cNvSpPr/>
            <p:nvPr/>
          </p:nvSpPr>
          <p:spPr>
            <a:xfrm>
              <a:off x="3210" y="1225"/>
              <a:ext cx="93" cy="130"/>
            </a:xfrm>
            <a:custGeom>
              <a:avLst/>
              <a:gdLst/>
              <a:ahLst/>
              <a:cxnLst/>
              <a:rect l="l" t="t" r="r" b="b"/>
              <a:pathLst>
                <a:path w="39" h="55" extrusionOk="0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3" name="Google Shape;2293;p31"/>
            <p:cNvSpPr/>
            <p:nvPr/>
          </p:nvSpPr>
          <p:spPr>
            <a:xfrm>
              <a:off x="3296" y="1371"/>
              <a:ext cx="22" cy="100"/>
            </a:xfrm>
            <a:custGeom>
              <a:avLst/>
              <a:gdLst/>
              <a:ahLst/>
              <a:cxnLst/>
              <a:rect l="l" t="t" r="r" b="b"/>
              <a:pathLst>
                <a:path w="9" h="42" extrusionOk="0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94" name="Google Shape;2294;p31"/>
          <p:cNvGrpSpPr/>
          <p:nvPr/>
        </p:nvGrpSpPr>
        <p:grpSpPr>
          <a:xfrm>
            <a:off x="2519331" y="1979264"/>
            <a:ext cx="1022428" cy="4104801"/>
            <a:chOff x="4369" y="343"/>
            <a:chExt cx="610" cy="2449"/>
          </a:xfrm>
        </p:grpSpPr>
        <p:sp>
          <p:nvSpPr>
            <p:cNvPr id="2295" name="Google Shape;2295;p31"/>
            <p:cNvSpPr/>
            <p:nvPr/>
          </p:nvSpPr>
          <p:spPr>
            <a:xfrm>
              <a:off x="4369" y="343"/>
              <a:ext cx="610" cy="2449"/>
            </a:xfrm>
            <a:custGeom>
              <a:avLst/>
              <a:gdLst/>
              <a:ahLst/>
              <a:cxnLst/>
              <a:rect l="l" t="t" r="r" b="b"/>
              <a:pathLst>
                <a:path w="255" h="1034" extrusionOk="0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6" name="Google Shape;2296;p31"/>
            <p:cNvSpPr/>
            <p:nvPr/>
          </p:nvSpPr>
          <p:spPr>
            <a:xfrm>
              <a:off x="4615" y="689"/>
              <a:ext cx="146" cy="279"/>
            </a:xfrm>
            <a:custGeom>
              <a:avLst/>
              <a:gdLst/>
              <a:ahLst/>
              <a:cxnLst/>
              <a:rect l="l" t="t" r="r" b="b"/>
              <a:pathLst>
                <a:path w="61" h="118" extrusionOk="0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7" name="Google Shape;2297;p31"/>
            <p:cNvSpPr/>
            <p:nvPr/>
          </p:nvSpPr>
          <p:spPr>
            <a:xfrm>
              <a:off x="4541" y="1070"/>
              <a:ext cx="27" cy="61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8" name="Google Shape;2298;p31"/>
            <p:cNvSpPr/>
            <p:nvPr/>
          </p:nvSpPr>
          <p:spPr>
            <a:xfrm>
              <a:off x="4745" y="1193"/>
              <a:ext cx="28" cy="62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99" name="Google Shape;2299;p31"/>
          <p:cNvSpPr txBox="1"/>
          <p:nvPr/>
        </p:nvSpPr>
        <p:spPr>
          <a:xfrm>
            <a:off x="6299200" y="1701814"/>
            <a:ext cx="4785368" cy="275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INDIA - CORPORATE OFFICE</a:t>
            </a:r>
            <a:endParaRPr sz="19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Ennovations Techserv Pvt. Ltd.,</a:t>
            </a: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2nd floor, D1, Sector 7,</a:t>
            </a: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Noida - 201301,</a:t>
            </a: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Uttar Pradesh, INDIA.</a:t>
            </a: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</a:t>
            </a:r>
            <a:endParaRPr sz="19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</a:t>
            </a:r>
            <a:endParaRPr sz="190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0" name="Google Shape;2300;p31"/>
          <p:cNvSpPr txBox="1"/>
          <p:nvPr/>
        </p:nvSpPr>
        <p:spPr>
          <a:xfrm>
            <a:off x="1573879" y="6187771"/>
            <a:ext cx="4725335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+91 9811410979, +91 9871791597</a:t>
            </a:r>
            <a:endParaRPr sz="19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01" name="Google Shape;2301;p31" descr="C:\Users\yash patel\Downloads\email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908814" y="5939381"/>
            <a:ext cx="842433" cy="8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2302" name="Google Shape;2302;p31"/>
          <p:cNvSpPr txBox="1"/>
          <p:nvPr/>
        </p:nvSpPr>
        <p:spPr>
          <a:xfrm>
            <a:off x="7751215" y="6158065"/>
            <a:ext cx="310642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infoindia@ennomail.com</a:t>
            </a:r>
            <a:endParaRPr sz="19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03" name="Google Shape;2303;p31" descr="C:\Users\yash patel\Downloads\phone-icon-0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14400" y="6070600"/>
            <a:ext cx="681565" cy="681565"/>
          </a:xfrm>
          <a:prstGeom prst="rect">
            <a:avLst/>
          </a:prstGeom>
          <a:noFill/>
          <a:ln>
            <a:noFill/>
          </a:ln>
        </p:spPr>
      </p:pic>
      <p:sp>
        <p:nvSpPr>
          <p:cNvPr id="2304" name="Google Shape;2304;p31"/>
          <p:cNvSpPr txBox="1"/>
          <p:nvPr/>
        </p:nvSpPr>
        <p:spPr>
          <a:xfrm>
            <a:off x="102235" y="301625"/>
            <a:ext cx="3011805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Contact Us</a:t>
            </a:r>
            <a:endParaRPr sz="32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/>
        </p:nvSpPr>
        <p:spPr>
          <a:xfrm>
            <a:off x="262891" y="316225"/>
            <a:ext cx="6264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</a:rPr>
              <a:t>Who we are?</a:t>
            </a:r>
            <a:endParaRPr sz="32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1005839" y="1309859"/>
            <a:ext cx="10371909" cy="5077878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91300" tIns="45650" rIns="91300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</a:t>
            </a:r>
            <a:endParaRPr sz="32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1071154" y="1360440"/>
            <a:ext cx="10267405" cy="504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spAutoFit/>
          </a:bodyPr>
          <a:lstStyle/>
          <a:p>
            <a:pPr marL="4572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 panose="020F0502020204030204"/>
              <a:buChar char="●"/>
            </a:pPr>
            <a:r>
              <a:rPr lang="en-US"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Close to 100+ resource strong company</a:t>
            </a:r>
            <a:endParaRPr sz="24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 panose="020F0502020204030204"/>
              <a:buChar char="●"/>
            </a:pPr>
            <a:r>
              <a:rPr lang="en-US"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ISO 9001: 2015 certification and CMMI Level 3 certified software company</a:t>
            </a:r>
            <a:endParaRPr sz="24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 panose="020F0502020204030204"/>
              <a:buChar char="●"/>
            </a:pPr>
            <a:r>
              <a:rPr lang="en-US"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Experience level ranging from 2 years  - 15 years</a:t>
            </a:r>
            <a:br>
              <a:rPr lang="en-US"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(almost all have technical background)</a:t>
            </a:r>
            <a:endParaRPr sz="24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 panose="020F0502020204030204"/>
              <a:buChar char="●"/>
            </a:pPr>
            <a:r>
              <a:rPr lang="en-US"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Worked in almost all the major domains – Finance / Construction / Services / education / Healthcare /  Manufacturing / Ecommerce</a:t>
            </a:r>
            <a:endParaRPr sz="24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 panose="020F0502020204030204"/>
              <a:buChar char="●"/>
            </a:pPr>
            <a:r>
              <a:rPr lang="en-US" sz="2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Experience in handling offshore and onsite team for domestic and international projects.</a:t>
            </a:r>
            <a:endParaRPr sz="24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d20bec000_1_0"/>
          <p:cNvSpPr txBox="1"/>
          <p:nvPr/>
        </p:nvSpPr>
        <p:spPr>
          <a:xfrm>
            <a:off x="262891" y="316225"/>
            <a:ext cx="6264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About </a:t>
            </a:r>
            <a:r>
              <a:rPr lang="en-US" sz="3200" b="1">
                <a:solidFill>
                  <a:schemeClr val="lt1"/>
                </a:solidFill>
              </a:rPr>
              <a:t>ConstructPro </a:t>
            </a:r>
            <a:r>
              <a:rPr lang="en-US" sz="32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ERP</a:t>
            </a:r>
            <a:endParaRPr sz="32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g5d20bec000_1_0"/>
          <p:cNvSpPr/>
          <p:nvPr/>
        </p:nvSpPr>
        <p:spPr>
          <a:xfrm>
            <a:off x="1005839" y="1309859"/>
            <a:ext cx="10371900" cy="5077800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91300" tIns="45650" rIns="91300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</a:t>
            </a:r>
            <a:endParaRPr sz="32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6" name="Google Shape;156;g5d20bec000_1_0"/>
          <p:cNvSpPr/>
          <p:nvPr/>
        </p:nvSpPr>
        <p:spPr>
          <a:xfrm>
            <a:off x="1071154" y="1360440"/>
            <a:ext cx="10267500" cy="5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Ennovations</a:t>
            </a:r>
            <a:r>
              <a:rPr lang="en-US"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is</a:t>
            </a:r>
            <a:r>
              <a:rPr lang="en-US"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into the business of developing ERP solutions  specifically designed for </a:t>
            </a:r>
            <a:r>
              <a:rPr lang="en-US" sz="230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Real Estate 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 </a:t>
            </a:r>
            <a:r>
              <a:rPr lang="en-US" sz="230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Infrastructure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industry.</a:t>
            </a:r>
            <a:endParaRPr sz="23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ConstructPro ERP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is a web based application</a:t>
            </a:r>
            <a:r>
              <a:rPr lang="en-US" sz="230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built by Ennovations Techserv 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 </a:t>
            </a:r>
            <a:r>
              <a:rPr lang="en-US"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dotnet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framework.</a:t>
            </a:r>
            <a:endParaRPr sz="23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It is a single window solution to automate all the business  transactions, </a:t>
            </a: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it ensures optimum utilization of resources and efficient business process management to keep in pace with the time. </a:t>
            </a:r>
            <a:endParaRPr sz="23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Ennovations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has </a:t>
            </a:r>
            <a:r>
              <a:rPr lang="en-US" sz="230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10+ Years Experience </a:t>
            </a:r>
            <a:r>
              <a:rPr lang="en-US"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construction industry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 some of our esteemed clients consist of :  </a:t>
            </a:r>
            <a:r>
              <a:rPr lang="en-US"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ittal </a:t>
            </a:r>
            <a:r>
              <a:rPr lang="en-US"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onstructions, Gepdec Infratech Ltd</a:t>
            </a:r>
            <a:r>
              <a:rPr lang="en-US"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3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and many more.</a:t>
            </a:r>
            <a:endParaRPr sz="23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/>
          <p:nvPr/>
        </p:nvSpPr>
        <p:spPr>
          <a:xfrm>
            <a:off x="0" y="1168400"/>
            <a:ext cx="12192000" cy="4775100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121750" tIns="60875" rIns="121750" bIns="60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</a:t>
            </a:r>
            <a:endParaRPr sz="430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513080" y="1668780"/>
            <a:ext cx="11092815" cy="432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It is our pride to announce that </a:t>
            </a:r>
            <a:r>
              <a:rPr lang="en-US" sz="21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Ennovations</a:t>
            </a: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 has come up with a new version of our ERP known as</a:t>
            </a:r>
            <a:r>
              <a:rPr lang="en-US" sz="21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 “</a:t>
            </a:r>
            <a:r>
              <a:rPr lang="en-US" sz="21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Construct Pro -</a:t>
            </a: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Basic” for</a:t>
            </a:r>
            <a:r>
              <a:rPr lang="en-US" sz="21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</a:t>
            </a: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SME Infrastructure Industries.</a:t>
            </a:r>
            <a:r>
              <a:rPr lang="en-US" sz="21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 </a:t>
            </a:r>
            <a:b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b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Construct Pro -Basic</a:t>
            </a: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 is a cost effective and flexible web based ERP solution.</a:t>
            </a:r>
            <a:endParaRPr sz="21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It  is a best fit for companies implementing ERP solutions for the first time with limited no. of users.</a:t>
            </a:r>
            <a:b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Portfolio Management offers Comprehensive Functionality of WBS Estimations, Planning, Scheduling, Execution Control &amp; Review. Highly Intuitive MIS Reports and Dashboards help in driving Projects effectively.</a:t>
            </a:r>
            <a:b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</a:t>
            </a:r>
            <a:b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Construct Pro -Basic</a:t>
            </a: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provides seamless integration with Tally. ( If Required ) </a:t>
            </a:r>
            <a:b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b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Construct Pro -Basic</a:t>
            </a: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is Compatible with OS: Windows, Linux, Mac and  has no browser/device dependability .</a:t>
            </a:r>
            <a:endParaRPr sz="19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408940" y="252095"/>
            <a:ext cx="7170420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700" rIns="913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What is </a:t>
            </a:r>
            <a:r>
              <a:rPr lang="en-US" sz="3200" b="1">
                <a:solidFill>
                  <a:schemeClr val="lt1"/>
                </a:solidFill>
              </a:rPr>
              <a:t>ConstructPro -</a:t>
            </a:r>
            <a:r>
              <a:rPr lang="en-US" sz="32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Basic?</a:t>
            </a:r>
            <a:endParaRPr sz="32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6"/>
          <p:cNvGrpSpPr/>
          <p:nvPr/>
        </p:nvGrpSpPr>
        <p:grpSpPr>
          <a:xfrm>
            <a:off x="677545" y="1445895"/>
            <a:ext cx="2535431" cy="2987477"/>
            <a:chOff x="1174375" y="2336857"/>
            <a:chExt cx="1410352" cy="1695780"/>
          </a:xfrm>
        </p:grpSpPr>
        <p:sp>
          <p:nvSpPr>
            <p:cNvPr id="169" name="Google Shape;169;p6"/>
            <p:cNvSpPr/>
            <p:nvPr/>
          </p:nvSpPr>
          <p:spPr>
            <a:xfrm>
              <a:off x="1174375" y="2336857"/>
              <a:ext cx="1410352" cy="1695780"/>
            </a:xfrm>
            <a:custGeom>
              <a:avLst/>
              <a:gdLst/>
              <a:ahLst/>
              <a:cxnLst/>
              <a:rect l="l" t="t" r="r" b="b"/>
              <a:pathLst>
                <a:path w="800100" h="962025" extrusionOk="0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70" name="Google Shape;170;p6"/>
            <p:cNvGrpSpPr/>
            <p:nvPr/>
          </p:nvGrpSpPr>
          <p:grpSpPr>
            <a:xfrm>
              <a:off x="1626501" y="2516290"/>
              <a:ext cx="702035" cy="687994"/>
              <a:chOff x="1626501" y="2516290"/>
              <a:chExt cx="702035" cy="687994"/>
            </a:xfrm>
          </p:grpSpPr>
          <p:sp>
            <p:nvSpPr>
              <p:cNvPr id="171" name="Google Shape;171;p6"/>
              <p:cNvSpPr/>
              <p:nvPr/>
            </p:nvSpPr>
            <p:spPr>
              <a:xfrm>
                <a:off x="1626501" y="2516290"/>
                <a:ext cx="702035" cy="687994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466725" extrusionOk="0">
                    <a:moveTo>
                      <a:pt x="462439" y="160496"/>
                    </a:moveTo>
                    <a:cubicBezTo>
                      <a:pt x="466249" y="160496"/>
                      <a:pt x="469106" y="157639"/>
                      <a:pt x="469106" y="153829"/>
                    </a:cubicBezTo>
                    <a:lnTo>
                      <a:pt x="469106" y="149066"/>
                    </a:lnTo>
                    <a:cubicBezTo>
                      <a:pt x="469106" y="145256"/>
                      <a:pt x="466249" y="142399"/>
                      <a:pt x="462439" y="142399"/>
                    </a:cubicBezTo>
                    <a:lnTo>
                      <a:pt x="415766" y="142399"/>
                    </a:lnTo>
                    <a:lnTo>
                      <a:pt x="415766" y="93821"/>
                    </a:lnTo>
                    <a:cubicBezTo>
                      <a:pt x="415766" y="80486"/>
                      <a:pt x="405289" y="70009"/>
                      <a:pt x="391954" y="70009"/>
                    </a:cubicBezTo>
                    <a:lnTo>
                      <a:pt x="333851" y="70009"/>
                    </a:lnTo>
                    <a:lnTo>
                      <a:pt x="333851" y="13811"/>
                    </a:lnTo>
                    <a:cubicBezTo>
                      <a:pt x="333851" y="10001"/>
                      <a:pt x="330994" y="7144"/>
                      <a:pt x="327184" y="7144"/>
                    </a:cubicBezTo>
                    <a:lnTo>
                      <a:pt x="322421" y="7144"/>
                    </a:lnTo>
                    <a:cubicBezTo>
                      <a:pt x="318611" y="7144"/>
                      <a:pt x="315754" y="10001"/>
                      <a:pt x="315754" y="13811"/>
                    </a:cubicBezTo>
                    <a:lnTo>
                      <a:pt x="315754" y="70009"/>
                    </a:lnTo>
                    <a:lnTo>
                      <a:pt x="290989" y="70009"/>
                    </a:lnTo>
                    <a:lnTo>
                      <a:pt x="290989" y="13811"/>
                    </a:lnTo>
                    <a:cubicBezTo>
                      <a:pt x="290989" y="10001"/>
                      <a:pt x="287179" y="7144"/>
                      <a:pt x="283369" y="7144"/>
                    </a:cubicBezTo>
                    <a:lnTo>
                      <a:pt x="278606" y="7144"/>
                    </a:lnTo>
                    <a:cubicBezTo>
                      <a:pt x="274796" y="7144"/>
                      <a:pt x="271939" y="10001"/>
                      <a:pt x="271939" y="13811"/>
                    </a:cubicBezTo>
                    <a:lnTo>
                      <a:pt x="271939" y="70009"/>
                    </a:lnTo>
                    <a:lnTo>
                      <a:pt x="247174" y="70009"/>
                    </a:lnTo>
                    <a:lnTo>
                      <a:pt x="247174" y="13811"/>
                    </a:lnTo>
                    <a:cubicBezTo>
                      <a:pt x="247174" y="10001"/>
                      <a:pt x="244316" y="7144"/>
                      <a:pt x="240506" y="7144"/>
                    </a:cubicBezTo>
                    <a:lnTo>
                      <a:pt x="235744" y="7144"/>
                    </a:lnTo>
                    <a:cubicBezTo>
                      <a:pt x="231934" y="7144"/>
                      <a:pt x="229076" y="10001"/>
                      <a:pt x="229076" y="13811"/>
                    </a:cubicBezTo>
                    <a:lnTo>
                      <a:pt x="229076" y="70009"/>
                    </a:lnTo>
                    <a:lnTo>
                      <a:pt x="204311" y="70009"/>
                    </a:lnTo>
                    <a:lnTo>
                      <a:pt x="204311" y="13811"/>
                    </a:lnTo>
                    <a:cubicBezTo>
                      <a:pt x="204311" y="10001"/>
                      <a:pt x="201454" y="7144"/>
                      <a:pt x="197644" y="7144"/>
                    </a:cubicBezTo>
                    <a:lnTo>
                      <a:pt x="192881" y="7144"/>
                    </a:lnTo>
                    <a:cubicBezTo>
                      <a:pt x="189071" y="7144"/>
                      <a:pt x="186214" y="10001"/>
                      <a:pt x="186214" y="13811"/>
                    </a:cubicBezTo>
                    <a:lnTo>
                      <a:pt x="186214" y="70009"/>
                    </a:lnTo>
                    <a:lnTo>
                      <a:pt x="161449" y="70009"/>
                    </a:lnTo>
                    <a:lnTo>
                      <a:pt x="161449" y="13811"/>
                    </a:lnTo>
                    <a:cubicBezTo>
                      <a:pt x="161449" y="10001"/>
                      <a:pt x="158591" y="7144"/>
                      <a:pt x="154781" y="7144"/>
                    </a:cubicBezTo>
                    <a:lnTo>
                      <a:pt x="150019" y="7144"/>
                    </a:lnTo>
                    <a:cubicBezTo>
                      <a:pt x="146209" y="7144"/>
                      <a:pt x="143351" y="10001"/>
                      <a:pt x="143351" y="13811"/>
                    </a:cubicBezTo>
                    <a:lnTo>
                      <a:pt x="143351" y="70009"/>
                    </a:lnTo>
                    <a:lnTo>
                      <a:pt x="88106" y="70009"/>
                    </a:lnTo>
                    <a:cubicBezTo>
                      <a:pt x="74771" y="70009"/>
                      <a:pt x="64294" y="81439"/>
                      <a:pt x="64294" y="93821"/>
                    </a:cubicBezTo>
                    <a:lnTo>
                      <a:pt x="64294" y="142399"/>
                    </a:lnTo>
                    <a:lnTo>
                      <a:pt x="13811" y="142399"/>
                    </a:lnTo>
                    <a:cubicBezTo>
                      <a:pt x="10001" y="142399"/>
                      <a:pt x="7144" y="145256"/>
                      <a:pt x="7144" y="149066"/>
                    </a:cubicBezTo>
                    <a:lnTo>
                      <a:pt x="7144" y="153829"/>
                    </a:lnTo>
                    <a:cubicBezTo>
                      <a:pt x="7144" y="157639"/>
                      <a:pt x="10001" y="160496"/>
                      <a:pt x="13811" y="160496"/>
                    </a:cubicBezTo>
                    <a:lnTo>
                      <a:pt x="64294" y="160496"/>
                    </a:lnTo>
                    <a:lnTo>
                      <a:pt x="64294" y="185261"/>
                    </a:lnTo>
                    <a:lnTo>
                      <a:pt x="13811" y="185261"/>
                    </a:lnTo>
                    <a:cubicBezTo>
                      <a:pt x="10001" y="185261"/>
                      <a:pt x="7144" y="188119"/>
                      <a:pt x="7144" y="191929"/>
                    </a:cubicBezTo>
                    <a:lnTo>
                      <a:pt x="7144" y="196691"/>
                    </a:lnTo>
                    <a:cubicBezTo>
                      <a:pt x="7144" y="200501"/>
                      <a:pt x="10001" y="203359"/>
                      <a:pt x="13811" y="203359"/>
                    </a:cubicBezTo>
                    <a:lnTo>
                      <a:pt x="64294" y="203359"/>
                    </a:lnTo>
                    <a:lnTo>
                      <a:pt x="64294" y="228124"/>
                    </a:lnTo>
                    <a:lnTo>
                      <a:pt x="13811" y="228124"/>
                    </a:lnTo>
                    <a:cubicBezTo>
                      <a:pt x="10001" y="229076"/>
                      <a:pt x="7144" y="231934"/>
                      <a:pt x="7144" y="235744"/>
                    </a:cubicBezTo>
                    <a:lnTo>
                      <a:pt x="7144" y="240506"/>
                    </a:lnTo>
                    <a:cubicBezTo>
                      <a:pt x="7144" y="244316"/>
                      <a:pt x="10001" y="247174"/>
                      <a:pt x="13811" y="247174"/>
                    </a:cubicBezTo>
                    <a:lnTo>
                      <a:pt x="64294" y="247174"/>
                    </a:lnTo>
                    <a:lnTo>
                      <a:pt x="64294" y="271939"/>
                    </a:lnTo>
                    <a:lnTo>
                      <a:pt x="13811" y="271939"/>
                    </a:lnTo>
                    <a:cubicBezTo>
                      <a:pt x="10001" y="271939"/>
                      <a:pt x="7144" y="274796"/>
                      <a:pt x="7144" y="278606"/>
                    </a:cubicBezTo>
                    <a:lnTo>
                      <a:pt x="7144" y="283369"/>
                    </a:lnTo>
                    <a:cubicBezTo>
                      <a:pt x="7144" y="287179"/>
                      <a:pt x="10001" y="290036"/>
                      <a:pt x="13811" y="290036"/>
                    </a:cubicBezTo>
                    <a:lnTo>
                      <a:pt x="64294" y="290036"/>
                    </a:lnTo>
                    <a:lnTo>
                      <a:pt x="64294" y="314801"/>
                    </a:lnTo>
                    <a:lnTo>
                      <a:pt x="13811" y="314801"/>
                    </a:lnTo>
                    <a:cubicBezTo>
                      <a:pt x="10001" y="314801"/>
                      <a:pt x="7144" y="317659"/>
                      <a:pt x="7144" y="321469"/>
                    </a:cubicBezTo>
                    <a:lnTo>
                      <a:pt x="7144" y="326231"/>
                    </a:lnTo>
                    <a:cubicBezTo>
                      <a:pt x="7144" y="330041"/>
                      <a:pt x="10001" y="332899"/>
                      <a:pt x="13811" y="332899"/>
                    </a:cubicBezTo>
                    <a:lnTo>
                      <a:pt x="64294" y="332899"/>
                    </a:lnTo>
                    <a:lnTo>
                      <a:pt x="64294" y="380524"/>
                    </a:lnTo>
                    <a:cubicBezTo>
                      <a:pt x="64294" y="393859"/>
                      <a:pt x="74771" y="404336"/>
                      <a:pt x="88106" y="404336"/>
                    </a:cubicBezTo>
                    <a:lnTo>
                      <a:pt x="142399" y="404336"/>
                    </a:lnTo>
                    <a:lnTo>
                      <a:pt x="142399" y="461486"/>
                    </a:lnTo>
                    <a:cubicBezTo>
                      <a:pt x="142399" y="465296"/>
                      <a:pt x="145256" y="468154"/>
                      <a:pt x="149066" y="468154"/>
                    </a:cubicBezTo>
                    <a:lnTo>
                      <a:pt x="153829" y="468154"/>
                    </a:lnTo>
                    <a:cubicBezTo>
                      <a:pt x="157639" y="468154"/>
                      <a:pt x="160496" y="465296"/>
                      <a:pt x="160496" y="461486"/>
                    </a:cubicBezTo>
                    <a:lnTo>
                      <a:pt x="160496" y="404336"/>
                    </a:lnTo>
                    <a:lnTo>
                      <a:pt x="185261" y="404336"/>
                    </a:lnTo>
                    <a:lnTo>
                      <a:pt x="185261" y="461486"/>
                    </a:lnTo>
                    <a:cubicBezTo>
                      <a:pt x="185261" y="465296"/>
                      <a:pt x="188119" y="468154"/>
                      <a:pt x="191929" y="468154"/>
                    </a:cubicBezTo>
                    <a:lnTo>
                      <a:pt x="196691" y="468154"/>
                    </a:lnTo>
                    <a:cubicBezTo>
                      <a:pt x="200501" y="468154"/>
                      <a:pt x="203359" y="465296"/>
                      <a:pt x="203359" y="461486"/>
                    </a:cubicBezTo>
                    <a:lnTo>
                      <a:pt x="203359" y="404336"/>
                    </a:lnTo>
                    <a:lnTo>
                      <a:pt x="228124" y="404336"/>
                    </a:lnTo>
                    <a:lnTo>
                      <a:pt x="228124" y="461486"/>
                    </a:lnTo>
                    <a:cubicBezTo>
                      <a:pt x="228124" y="465296"/>
                      <a:pt x="230981" y="468154"/>
                      <a:pt x="234791" y="468154"/>
                    </a:cubicBezTo>
                    <a:lnTo>
                      <a:pt x="239554" y="468154"/>
                    </a:lnTo>
                    <a:cubicBezTo>
                      <a:pt x="243364" y="468154"/>
                      <a:pt x="246221" y="465296"/>
                      <a:pt x="246221" y="461486"/>
                    </a:cubicBezTo>
                    <a:lnTo>
                      <a:pt x="246221" y="404336"/>
                    </a:lnTo>
                    <a:lnTo>
                      <a:pt x="270986" y="404336"/>
                    </a:lnTo>
                    <a:lnTo>
                      <a:pt x="270986" y="461486"/>
                    </a:lnTo>
                    <a:cubicBezTo>
                      <a:pt x="270986" y="465296"/>
                      <a:pt x="273844" y="468154"/>
                      <a:pt x="277654" y="468154"/>
                    </a:cubicBezTo>
                    <a:lnTo>
                      <a:pt x="283369" y="468154"/>
                    </a:lnTo>
                    <a:cubicBezTo>
                      <a:pt x="287179" y="468154"/>
                      <a:pt x="290036" y="465296"/>
                      <a:pt x="290036" y="461486"/>
                    </a:cubicBezTo>
                    <a:lnTo>
                      <a:pt x="290036" y="404336"/>
                    </a:lnTo>
                    <a:lnTo>
                      <a:pt x="314801" y="404336"/>
                    </a:lnTo>
                    <a:lnTo>
                      <a:pt x="314801" y="461486"/>
                    </a:lnTo>
                    <a:cubicBezTo>
                      <a:pt x="314801" y="465296"/>
                      <a:pt x="317659" y="468154"/>
                      <a:pt x="321469" y="468154"/>
                    </a:cubicBezTo>
                    <a:lnTo>
                      <a:pt x="326231" y="468154"/>
                    </a:lnTo>
                    <a:cubicBezTo>
                      <a:pt x="330041" y="468154"/>
                      <a:pt x="332899" y="465296"/>
                      <a:pt x="332899" y="461486"/>
                    </a:cubicBezTo>
                    <a:lnTo>
                      <a:pt x="332899" y="404336"/>
                    </a:lnTo>
                    <a:lnTo>
                      <a:pt x="391001" y="404336"/>
                    </a:lnTo>
                    <a:cubicBezTo>
                      <a:pt x="404336" y="404336"/>
                      <a:pt x="414814" y="393859"/>
                      <a:pt x="414814" y="380524"/>
                    </a:cubicBezTo>
                    <a:lnTo>
                      <a:pt x="414814" y="332899"/>
                    </a:lnTo>
                    <a:lnTo>
                      <a:pt x="461486" y="332899"/>
                    </a:lnTo>
                    <a:cubicBezTo>
                      <a:pt x="465296" y="332899"/>
                      <a:pt x="468154" y="330041"/>
                      <a:pt x="468154" y="326231"/>
                    </a:cubicBezTo>
                    <a:lnTo>
                      <a:pt x="468154" y="321469"/>
                    </a:lnTo>
                    <a:cubicBezTo>
                      <a:pt x="468154" y="317659"/>
                      <a:pt x="465296" y="314801"/>
                      <a:pt x="461486" y="314801"/>
                    </a:cubicBezTo>
                    <a:lnTo>
                      <a:pt x="414814" y="314801"/>
                    </a:lnTo>
                    <a:lnTo>
                      <a:pt x="414814" y="290036"/>
                    </a:lnTo>
                    <a:lnTo>
                      <a:pt x="461486" y="290036"/>
                    </a:lnTo>
                    <a:cubicBezTo>
                      <a:pt x="465296" y="290036"/>
                      <a:pt x="468154" y="287179"/>
                      <a:pt x="468154" y="283369"/>
                    </a:cubicBezTo>
                    <a:lnTo>
                      <a:pt x="468154" y="278606"/>
                    </a:lnTo>
                    <a:cubicBezTo>
                      <a:pt x="468154" y="274796"/>
                      <a:pt x="465296" y="271939"/>
                      <a:pt x="461486" y="271939"/>
                    </a:cubicBezTo>
                    <a:lnTo>
                      <a:pt x="414814" y="271939"/>
                    </a:lnTo>
                    <a:lnTo>
                      <a:pt x="414814" y="247174"/>
                    </a:lnTo>
                    <a:lnTo>
                      <a:pt x="461486" y="247174"/>
                    </a:lnTo>
                    <a:cubicBezTo>
                      <a:pt x="465296" y="247174"/>
                      <a:pt x="468154" y="244316"/>
                      <a:pt x="468154" y="240506"/>
                    </a:cubicBezTo>
                    <a:lnTo>
                      <a:pt x="468154" y="235744"/>
                    </a:lnTo>
                    <a:cubicBezTo>
                      <a:pt x="468154" y="231934"/>
                      <a:pt x="465296" y="229076"/>
                      <a:pt x="461486" y="229076"/>
                    </a:cubicBezTo>
                    <a:lnTo>
                      <a:pt x="414814" y="229076"/>
                    </a:lnTo>
                    <a:lnTo>
                      <a:pt x="414814" y="204311"/>
                    </a:lnTo>
                    <a:lnTo>
                      <a:pt x="461486" y="204311"/>
                    </a:lnTo>
                    <a:cubicBezTo>
                      <a:pt x="465296" y="204311"/>
                      <a:pt x="468154" y="201454"/>
                      <a:pt x="468154" y="197644"/>
                    </a:cubicBezTo>
                    <a:lnTo>
                      <a:pt x="468154" y="192881"/>
                    </a:lnTo>
                    <a:cubicBezTo>
                      <a:pt x="468154" y="189071"/>
                      <a:pt x="465296" y="186214"/>
                      <a:pt x="461486" y="186214"/>
                    </a:cubicBezTo>
                    <a:lnTo>
                      <a:pt x="414814" y="186214"/>
                    </a:lnTo>
                    <a:lnTo>
                      <a:pt x="414814" y="161449"/>
                    </a:lnTo>
                    <a:lnTo>
                      <a:pt x="462439" y="16144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1804894" y="2758332"/>
                <a:ext cx="330249" cy="218182"/>
              </a:xfrm>
              <a:custGeom>
                <a:avLst/>
                <a:gdLst/>
                <a:ahLst/>
                <a:cxnLst/>
                <a:rect l="l" t="t" r="r" b="b"/>
                <a:pathLst>
                  <a:path w="330249" h="218182" extrusionOk="0">
                    <a:moveTo>
                      <a:pt x="117946" y="56554"/>
                    </a:moveTo>
                    <a:lnTo>
                      <a:pt x="94115" y="134987"/>
                    </a:lnTo>
                    <a:lnTo>
                      <a:pt x="142028" y="134987"/>
                    </a:lnTo>
                    <a:close/>
                    <a:moveTo>
                      <a:pt x="262681" y="0"/>
                    </a:moveTo>
                    <a:lnTo>
                      <a:pt x="330249" y="0"/>
                    </a:lnTo>
                    <a:lnTo>
                      <a:pt x="330249" y="218182"/>
                    </a:lnTo>
                    <a:lnTo>
                      <a:pt x="262681" y="218182"/>
                    </a:lnTo>
                    <a:close/>
                    <a:moveTo>
                      <a:pt x="82004" y="0"/>
                    </a:moveTo>
                    <a:lnTo>
                      <a:pt x="155544" y="0"/>
                    </a:lnTo>
                    <a:lnTo>
                      <a:pt x="237529" y="218182"/>
                    </a:lnTo>
                    <a:lnTo>
                      <a:pt x="166929" y="218182"/>
                    </a:lnTo>
                    <a:lnTo>
                      <a:pt x="156013" y="182165"/>
                    </a:lnTo>
                    <a:lnTo>
                      <a:pt x="79472" y="182165"/>
                    </a:lnTo>
                    <a:lnTo>
                      <a:pt x="68837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73" name="Google Shape;173;p6"/>
          <p:cNvSpPr txBox="1"/>
          <p:nvPr/>
        </p:nvSpPr>
        <p:spPr>
          <a:xfrm>
            <a:off x="420429" y="4719232"/>
            <a:ext cx="3362960" cy="11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AI and Machine </a:t>
            </a:r>
            <a:endParaRPr sz="3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Learning Technology</a:t>
            </a:r>
            <a:endParaRPr sz="32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408940" y="252095"/>
            <a:ext cx="7170420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700" rIns="913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Advance Features</a:t>
            </a:r>
            <a:endParaRPr sz="32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5" name="Google Shape;175;p6" descr="C:\Users\yash patel\Desktop\MFG\email-512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738721" y="1803545"/>
            <a:ext cx="724184" cy="72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 descr="C:\Users\yash patel\Desktop\MFG\img_46277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882518" y="3555727"/>
            <a:ext cx="452068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 descr="C:\Users\yash patel\Desktop\MFG\img_18740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882518" y="4432027"/>
            <a:ext cx="398884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 descr="C:\Users\yash patel\Desktop\MFG\img_522812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239941" y="1918129"/>
            <a:ext cx="496027" cy="49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6" descr="C:\Users\yash patel\Desktop\MFG\desktop-512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239941" y="2630898"/>
            <a:ext cx="554567" cy="55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 descr="C:\Users\yash patel\Desktop\MFG\globe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flipH="1">
            <a:off x="8239941" y="3504927"/>
            <a:ext cx="584200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 txBox="1"/>
          <p:nvPr/>
        </p:nvSpPr>
        <p:spPr>
          <a:xfrm>
            <a:off x="5512301" y="1940009"/>
            <a:ext cx="2251255" cy="45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Mail Conversation</a:t>
            </a:r>
            <a:endParaRPr sz="21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5492116" y="3571400"/>
            <a:ext cx="1618603" cy="45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Dashboards </a:t>
            </a:r>
            <a:endParaRPr sz="21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492121" y="4460400"/>
            <a:ext cx="1424791" cy="45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Calculator </a:t>
            </a:r>
            <a:endParaRPr sz="21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8891276" y="1940009"/>
            <a:ext cx="1688623" cy="45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Multiple Tab </a:t>
            </a:r>
            <a:endParaRPr sz="21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8911453" y="2682554"/>
            <a:ext cx="2450284" cy="45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Background Option </a:t>
            </a:r>
            <a:endParaRPr sz="21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8986924" y="3571400"/>
            <a:ext cx="2419421" cy="45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Multiple Language  </a:t>
            </a:r>
            <a:endParaRPr sz="21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87" name="Google Shape;187;p6" descr="C:\Users\yash patel\Downloads\user-male-circle-filled.png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8239941" y="4383469"/>
            <a:ext cx="605116" cy="605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 descr="C:\Users\yash patel\Desktop\unnamed.png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8239941" y="5375996"/>
            <a:ext cx="508001" cy="4949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/>
          <p:nvPr/>
        </p:nvSpPr>
        <p:spPr>
          <a:xfrm>
            <a:off x="8969505" y="4462972"/>
            <a:ext cx="1650572" cy="44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User Profile  </a:t>
            </a:r>
            <a:endParaRPr sz="21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8973861" y="5400411"/>
            <a:ext cx="1915323" cy="44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50" tIns="60875" rIns="121750" bIns="608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ERP User Chat  </a:t>
            </a:r>
            <a:endParaRPr sz="21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/>
        </p:nvSpPr>
        <p:spPr>
          <a:xfrm>
            <a:off x="3673645" y="3301673"/>
            <a:ext cx="4844503" cy="67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Insert the Sub Title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of Your Presentation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6" name="Google Shape;196;p10"/>
          <p:cNvGrpSpPr/>
          <p:nvPr/>
        </p:nvGrpSpPr>
        <p:grpSpPr>
          <a:xfrm>
            <a:off x="-16783" y="5886747"/>
            <a:ext cx="12208635" cy="973549"/>
            <a:chOff x="-16783" y="5884452"/>
            <a:chExt cx="12208635" cy="973548"/>
          </a:xfrm>
        </p:grpSpPr>
        <p:sp>
          <p:nvSpPr>
            <p:cNvPr id="197" name="Google Shape;197;p10"/>
            <p:cNvSpPr/>
            <p:nvPr/>
          </p:nvSpPr>
          <p:spPr>
            <a:xfrm>
              <a:off x="-16783" y="5884452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6079069" y="5884452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10"/>
          <p:cNvGrpSpPr/>
          <p:nvPr/>
        </p:nvGrpSpPr>
        <p:grpSpPr>
          <a:xfrm>
            <a:off x="130077" y="4604302"/>
            <a:ext cx="2248627" cy="2225012"/>
            <a:chOff x="3175" y="1588"/>
            <a:chExt cx="4686300" cy="4637087"/>
          </a:xfrm>
        </p:grpSpPr>
        <p:sp>
          <p:nvSpPr>
            <p:cNvPr id="200" name="Google Shape;200;p10"/>
            <p:cNvSpPr/>
            <p:nvPr/>
          </p:nvSpPr>
          <p:spPr>
            <a:xfrm>
              <a:off x="1106488" y="3094038"/>
              <a:ext cx="984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1450975" y="3094038"/>
              <a:ext cx="857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1147763" y="314801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1147763" y="34417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1147763" y="37338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1147763" y="4027488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1106488" y="1897063"/>
              <a:ext cx="984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1450975" y="1897063"/>
              <a:ext cx="857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1147763" y="18970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1147763" y="21891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1147763" y="24828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1147763" y="27749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1179513" y="919163"/>
              <a:ext cx="44450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1412875" y="919163"/>
              <a:ext cx="53975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1179513" y="915988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1179513" y="1141413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1179513" y="13652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1179513" y="1590675"/>
              <a:ext cx="274638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182688" y="217488"/>
              <a:ext cx="44450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1416050" y="217488"/>
              <a:ext cx="53975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182688" y="65088"/>
              <a:ext cx="287338" cy="188912"/>
            </a:xfrm>
            <a:custGeom>
              <a:avLst/>
              <a:gdLst/>
              <a:ahLst/>
              <a:cxnLst/>
              <a:rect l="l" t="t" r="r" b="b"/>
              <a:pathLst>
                <a:path w="181" h="119" extrusionOk="0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82688" y="43180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1182688" y="6540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398463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398463" y="950913"/>
              <a:ext cx="825500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185863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996950" y="755650"/>
              <a:ext cx="39688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064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617538" y="755650"/>
              <a:ext cx="42863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1504950" y="755650"/>
              <a:ext cx="822325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1504950" y="950913"/>
              <a:ext cx="822325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2292350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2100263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1912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1724025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2266950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30543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2865438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2674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2486025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1052513" y="628650"/>
              <a:ext cx="652463" cy="474662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236538" y="698500"/>
              <a:ext cx="219075" cy="4905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411163" y="1588"/>
              <a:ext cx="3952875" cy="977900"/>
            </a:xfrm>
            <a:custGeom>
              <a:avLst/>
              <a:gdLst/>
              <a:ahLst/>
              <a:cxnLst/>
              <a:rect l="l" t="t" r="r" b="b"/>
              <a:pathLst>
                <a:path w="2490" h="616" extrusionOk="0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4294188" y="966788"/>
              <a:ext cx="44450" cy="1012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3952875" y="1938338"/>
              <a:ext cx="736600" cy="241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4224338" y="1855788"/>
              <a:ext cx="187325" cy="123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044825" y="752475"/>
              <a:ext cx="771525" cy="365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3044825" y="900113"/>
              <a:ext cx="1287463" cy="88900"/>
            </a:xfrm>
            <a:custGeom>
              <a:avLst/>
              <a:gdLst/>
              <a:ahLst/>
              <a:cxnLst/>
              <a:rect l="l" t="t" r="r" b="b"/>
              <a:pathLst>
                <a:path w="811" h="56" extrusionOk="0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3781425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3949700" y="820738"/>
              <a:ext cx="38100" cy="1333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97300" y="81438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3602038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3427413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3251200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3952875" y="2192338"/>
              <a:ext cx="736600" cy="2428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3175" y="695325"/>
              <a:ext cx="206375" cy="6762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752475" y="4430713"/>
              <a:ext cx="1154113" cy="207962"/>
            </a:xfrm>
            <a:custGeom>
              <a:avLst/>
              <a:gdLst/>
              <a:ahLst/>
              <a:cxnLst/>
              <a:rect l="l" t="t" r="r" b="b"/>
              <a:pathLst>
                <a:path w="362" h="65" extrusionOk="0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1" name="Google Shape;321;p10"/>
          <p:cNvSpPr/>
          <p:nvPr/>
        </p:nvSpPr>
        <p:spPr>
          <a:xfrm>
            <a:off x="3834068" y="283752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" name="Google Shape;322;p10"/>
          <p:cNvSpPr/>
          <p:nvPr/>
        </p:nvSpPr>
        <p:spPr>
          <a:xfrm>
            <a:off x="8101270" y="284206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3" name="Google Shape;323;p10"/>
          <p:cNvGrpSpPr/>
          <p:nvPr/>
        </p:nvGrpSpPr>
        <p:grpSpPr>
          <a:xfrm>
            <a:off x="5740202" y="4457108"/>
            <a:ext cx="690061" cy="666880"/>
            <a:chOff x="9192762" y="972360"/>
            <a:chExt cx="1848180" cy="1786095"/>
          </a:xfrm>
        </p:grpSpPr>
        <p:sp>
          <p:nvSpPr>
            <p:cNvPr id="324" name="Google Shape;324;p10"/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/>
              <a:ahLst/>
              <a:cxnLst/>
              <a:rect l="l" t="t" r="r" b="b"/>
              <a:pathLst>
                <a:path w="480600" h="1345680" extrusionOk="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 rot="-2887075">
              <a:off x="9675227" y="1020217"/>
              <a:ext cx="883249" cy="1690381"/>
            </a:xfrm>
            <a:custGeom>
              <a:avLst/>
              <a:gdLst/>
              <a:ahLst/>
              <a:cxnLst/>
              <a:rect l="l" t="t" r="r" b="b"/>
              <a:pathLst>
                <a:path w="883249" h="1563687" extrusionOk="0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6" name="Google Shape;326;p10"/>
          <p:cNvGrpSpPr/>
          <p:nvPr/>
        </p:nvGrpSpPr>
        <p:grpSpPr>
          <a:xfrm>
            <a:off x="1090963" y="6554790"/>
            <a:ext cx="569844" cy="274717"/>
            <a:chOff x="2633799" y="5558352"/>
            <a:chExt cx="1343686" cy="647780"/>
          </a:xfrm>
        </p:grpSpPr>
        <p:sp>
          <p:nvSpPr>
            <p:cNvPr id="327" name="Google Shape;327;p10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3333216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1705971" y="6554790"/>
            <a:ext cx="568880" cy="274717"/>
            <a:chOff x="2633799" y="5558352"/>
            <a:chExt cx="1341414" cy="647780"/>
          </a:xfrm>
        </p:grpSpPr>
        <p:sp>
          <p:nvSpPr>
            <p:cNvPr id="332" name="Google Shape;332;p10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5" name="Google Shape;335;p10"/>
          <p:cNvSpPr txBox="1"/>
          <p:nvPr/>
        </p:nvSpPr>
        <p:spPr>
          <a:xfrm>
            <a:off x="84909" y="48045"/>
            <a:ext cx="8359847" cy="98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Construct Pro -</a:t>
            </a:r>
            <a:r>
              <a:rPr lang="en-US" sz="2800" b="1">
                <a:solidFill>
                  <a:srgbClr val="FFFFFF"/>
                </a:solidFill>
              </a:rPr>
              <a:t>Basic</a:t>
            </a:r>
            <a:r>
              <a:rPr lang="en-US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Basic Module Flow | ERP Admin</a:t>
            </a:r>
            <a:endParaRPr sz="28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" name="Google Shape;336;p10"/>
          <p:cNvSpPr txBox="1"/>
          <p:nvPr/>
        </p:nvSpPr>
        <p:spPr>
          <a:xfrm>
            <a:off x="1132129" y="2064477"/>
            <a:ext cx="293447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37" name="Google Shape;337;p10"/>
          <p:cNvCxnSpPr/>
          <p:nvPr/>
        </p:nvCxnSpPr>
        <p:spPr>
          <a:xfrm rot="10800000">
            <a:off x="2274570" y="1514038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8" name="Google Shape;338;p10"/>
          <p:cNvSpPr txBox="1"/>
          <p:nvPr/>
        </p:nvSpPr>
        <p:spPr>
          <a:xfrm>
            <a:off x="1091200" y="1358473"/>
            <a:ext cx="994979" cy="31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ERP Admin</a:t>
            </a: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39" name="Google Shape;339;p10"/>
          <p:cNvGrpSpPr/>
          <p:nvPr/>
        </p:nvGrpSpPr>
        <p:grpSpPr>
          <a:xfrm>
            <a:off x="3229610" y="1217930"/>
            <a:ext cx="8699500" cy="5462270"/>
            <a:chOff x="5086" y="1918"/>
            <a:chExt cx="13700" cy="8602"/>
          </a:xfrm>
        </p:grpSpPr>
        <p:pic>
          <p:nvPicPr>
            <p:cNvPr id="340" name="Google Shape;340;p10" descr="C:\Users\yash patel\Downloads\FrameA.png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5086" y="1918"/>
              <a:ext cx="13700" cy="8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10"/>
            <p:cNvSpPr/>
            <p:nvPr/>
          </p:nvSpPr>
          <p:spPr>
            <a:xfrm>
              <a:off x="5328" y="2200"/>
              <a:ext cx="13252" cy="8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2" name="Google Shape;342;p10" descr="E:\Saumik\Invoice\PPT\ERP-Admin.jpgERP-Admin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851910" y="1404620"/>
            <a:ext cx="7416054" cy="514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"/>
          <p:cNvSpPr txBox="1"/>
          <p:nvPr/>
        </p:nvSpPr>
        <p:spPr>
          <a:xfrm>
            <a:off x="3673645" y="3301673"/>
            <a:ext cx="4844503" cy="67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Insert the Sub Title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of Your Presentation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8" name="Google Shape;348;p14"/>
          <p:cNvGrpSpPr/>
          <p:nvPr/>
        </p:nvGrpSpPr>
        <p:grpSpPr>
          <a:xfrm>
            <a:off x="-16783" y="5886747"/>
            <a:ext cx="12208635" cy="973549"/>
            <a:chOff x="-16783" y="5884452"/>
            <a:chExt cx="12208635" cy="973548"/>
          </a:xfrm>
        </p:grpSpPr>
        <p:sp>
          <p:nvSpPr>
            <p:cNvPr id="349" name="Google Shape;349;p14"/>
            <p:cNvSpPr/>
            <p:nvPr/>
          </p:nvSpPr>
          <p:spPr>
            <a:xfrm>
              <a:off x="-16783" y="5884452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6079069" y="5884452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1" name="Google Shape;351;p14"/>
          <p:cNvGrpSpPr/>
          <p:nvPr/>
        </p:nvGrpSpPr>
        <p:grpSpPr>
          <a:xfrm>
            <a:off x="130077" y="4587776"/>
            <a:ext cx="2248487" cy="2224874"/>
            <a:chOff x="3175" y="1588"/>
            <a:chExt cx="4686300" cy="4637087"/>
          </a:xfrm>
        </p:grpSpPr>
        <p:sp>
          <p:nvSpPr>
            <p:cNvPr id="352" name="Google Shape;352;p14"/>
            <p:cNvSpPr/>
            <p:nvPr/>
          </p:nvSpPr>
          <p:spPr>
            <a:xfrm>
              <a:off x="1106488" y="3094038"/>
              <a:ext cx="984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450975" y="3094038"/>
              <a:ext cx="857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147763" y="314801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147763" y="34417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1147763" y="37338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1147763" y="4027488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1106488" y="1897063"/>
              <a:ext cx="984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1450975" y="1897063"/>
              <a:ext cx="857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1147763" y="18970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1147763" y="21891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1147763" y="24828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1147763" y="27749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179513" y="919163"/>
              <a:ext cx="44450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1412875" y="919163"/>
              <a:ext cx="53975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1179513" y="915988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1179513" y="1141413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1179513" y="13652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1179513" y="1590675"/>
              <a:ext cx="274638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1182688" y="217488"/>
              <a:ext cx="44450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1416050" y="217488"/>
              <a:ext cx="53975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1182688" y="65088"/>
              <a:ext cx="287338" cy="188912"/>
            </a:xfrm>
            <a:custGeom>
              <a:avLst/>
              <a:gdLst/>
              <a:ahLst/>
              <a:cxnLst/>
              <a:rect l="l" t="t" r="r" b="b"/>
              <a:pathLst>
                <a:path w="181" h="119" extrusionOk="0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1182688" y="43180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1182688" y="6540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398463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398463" y="950913"/>
              <a:ext cx="825500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1185863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996950" y="755650"/>
              <a:ext cx="39688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8064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617538" y="755650"/>
              <a:ext cx="42863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504950" y="755650"/>
              <a:ext cx="822325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504950" y="950913"/>
              <a:ext cx="822325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2292350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100263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1912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1724025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2266950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30543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2865438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2674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486025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1052513" y="628650"/>
              <a:ext cx="652463" cy="474662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236538" y="698500"/>
              <a:ext cx="219075" cy="4905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411163" y="1588"/>
              <a:ext cx="3952875" cy="977900"/>
            </a:xfrm>
            <a:custGeom>
              <a:avLst/>
              <a:gdLst/>
              <a:ahLst/>
              <a:cxnLst/>
              <a:rect l="l" t="t" r="r" b="b"/>
              <a:pathLst>
                <a:path w="2490" h="616" extrusionOk="0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4294188" y="966788"/>
              <a:ext cx="44450" cy="1012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3952875" y="1938338"/>
              <a:ext cx="736600" cy="241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4224338" y="1855788"/>
              <a:ext cx="187325" cy="123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3044825" y="752475"/>
              <a:ext cx="771525" cy="365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3044825" y="900113"/>
              <a:ext cx="1287463" cy="88900"/>
            </a:xfrm>
            <a:custGeom>
              <a:avLst/>
              <a:gdLst/>
              <a:ahLst/>
              <a:cxnLst/>
              <a:rect l="l" t="t" r="r" b="b"/>
              <a:pathLst>
                <a:path w="811" h="56" extrusionOk="0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3781425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3949700" y="820738"/>
              <a:ext cx="38100" cy="1333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3797300" y="81438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3602038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3427413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3251200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3952875" y="2192338"/>
              <a:ext cx="736600" cy="2428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3175" y="695325"/>
              <a:ext cx="206375" cy="6762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752475" y="4430713"/>
              <a:ext cx="1154113" cy="207962"/>
            </a:xfrm>
            <a:custGeom>
              <a:avLst/>
              <a:gdLst/>
              <a:ahLst/>
              <a:cxnLst/>
              <a:rect l="l" t="t" r="r" b="b"/>
              <a:pathLst>
                <a:path w="362" h="65" extrusionOk="0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73" name="Google Shape;473;p14"/>
          <p:cNvSpPr/>
          <p:nvPr/>
        </p:nvSpPr>
        <p:spPr>
          <a:xfrm>
            <a:off x="3834068" y="283752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4" name="Google Shape;474;p14"/>
          <p:cNvSpPr/>
          <p:nvPr/>
        </p:nvSpPr>
        <p:spPr>
          <a:xfrm>
            <a:off x="8101270" y="284206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5" name="Google Shape;475;p14"/>
          <p:cNvGrpSpPr/>
          <p:nvPr/>
        </p:nvGrpSpPr>
        <p:grpSpPr>
          <a:xfrm>
            <a:off x="5740202" y="4457108"/>
            <a:ext cx="690061" cy="666880"/>
            <a:chOff x="9192762" y="972360"/>
            <a:chExt cx="1848180" cy="1786095"/>
          </a:xfrm>
        </p:grpSpPr>
        <p:sp>
          <p:nvSpPr>
            <p:cNvPr id="476" name="Google Shape;476;p14"/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/>
              <a:ahLst/>
              <a:cxnLst/>
              <a:rect l="l" t="t" r="r" b="b"/>
              <a:pathLst>
                <a:path w="480600" h="1345680" extrusionOk="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14"/>
            <p:cNvSpPr/>
            <p:nvPr/>
          </p:nvSpPr>
          <p:spPr>
            <a:xfrm rot="-2887075">
              <a:off x="9675227" y="1020217"/>
              <a:ext cx="883249" cy="1690381"/>
            </a:xfrm>
            <a:custGeom>
              <a:avLst/>
              <a:gdLst/>
              <a:ahLst/>
              <a:cxnLst/>
              <a:rect l="l" t="t" r="r" b="b"/>
              <a:pathLst>
                <a:path w="883249" h="1563687" extrusionOk="0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8" name="Google Shape;478;p14"/>
          <p:cNvGrpSpPr/>
          <p:nvPr/>
        </p:nvGrpSpPr>
        <p:grpSpPr>
          <a:xfrm>
            <a:off x="1090963" y="6554790"/>
            <a:ext cx="569844" cy="274717"/>
            <a:chOff x="2633799" y="5558352"/>
            <a:chExt cx="1343686" cy="647780"/>
          </a:xfrm>
        </p:grpSpPr>
        <p:sp>
          <p:nvSpPr>
            <p:cNvPr id="479" name="Google Shape;479;p14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3333216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3" name="Google Shape;483;p14"/>
          <p:cNvGrpSpPr/>
          <p:nvPr/>
        </p:nvGrpSpPr>
        <p:grpSpPr>
          <a:xfrm>
            <a:off x="1705971" y="6554790"/>
            <a:ext cx="568880" cy="274717"/>
            <a:chOff x="2633799" y="5558352"/>
            <a:chExt cx="1341414" cy="647780"/>
          </a:xfrm>
        </p:grpSpPr>
        <p:sp>
          <p:nvSpPr>
            <p:cNvPr id="484" name="Google Shape;484;p14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7" name="Google Shape;487;p14"/>
          <p:cNvSpPr txBox="1"/>
          <p:nvPr/>
        </p:nvSpPr>
        <p:spPr>
          <a:xfrm>
            <a:off x="1132129" y="2064477"/>
            <a:ext cx="293447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88" name="Google Shape;488;p14"/>
          <p:cNvCxnSpPr/>
          <p:nvPr/>
        </p:nvCxnSpPr>
        <p:spPr>
          <a:xfrm rot="10800000">
            <a:off x="2371090" y="1565077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89" name="Google Shape;489;p14"/>
          <p:cNvSpPr txBox="1"/>
          <p:nvPr/>
        </p:nvSpPr>
        <p:spPr>
          <a:xfrm>
            <a:off x="568150" y="1409700"/>
            <a:ext cx="22485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Sites Management  </a:t>
            </a:r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490;p14"/>
          <p:cNvSpPr/>
          <p:nvPr/>
        </p:nvSpPr>
        <p:spPr>
          <a:xfrm rot="10800000">
            <a:off x="962210" y="2190750"/>
            <a:ext cx="1950715" cy="1323159"/>
          </a:xfrm>
          <a:prstGeom prst="wedgeRoundRectCallout">
            <a:avLst>
              <a:gd name="adj1" fmla="val -20824"/>
              <a:gd name="adj2" fmla="val 63629"/>
              <a:gd name="adj3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1" name="Google Shape;491;p14"/>
          <p:cNvSpPr txBox="1"/>
          <p:nvPr/>
        </p:nvSpPr>
        <p:spPr>
          <a:xfrm>
            <a:off x="939801" y="2266950"/>
            <a:ext cx="1941195" cy="101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Can Manage 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SRN – Measurement and 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Abstract,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Purchase Requisition,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Goods Received Notes,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14"/>
          <p:cNvSpPr txBox="1"/>
          <p:nvPr/>
        </p:nvSpPr>
        <p:spPr>
          <a:xfrm>
            <a:off x="70294" y="33440"/>
            <a:ext cx="91554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Construct Pro -Basic</a:t>
            </a:r>
            <a:r>
              <a:rPr lang="en-US" sz="30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Module Flow | Sites Management</a:t>
            </a:r>
            <a:endParaRPr sz="30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93" name="Google Shape;493;p14"/>
          <p:cNvGrpSpPr/>
          <p:nvPr/>
        </p:nvGrpSpPr>
        <p:grpSpPr>
          <a:xfrm>
            <a:off x="3229610" y="1217930"/>
            <a:ext cx="8699500" cy="5462270"/>
            <a:chOff x="5086" y="1918"/>
            <a:chExt cx="13700" cy="8602"/>
          </a:xfrm>
        </p:grpSpPr>
        <p:pic>
          <p:nvPicPr>
            <p:cNvPr id="494" name="Google Shape;494;p14" descr="C:\Users\yash patel\Downloads\FrameA.png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5086" y="1918"/>
              <a:ext cx="13700" cy="8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14"/>
            <p:cNvSpPr/>
            <p:nvPr/>
          </p:nvSpPr>
          <p:spPr>
            <a:xfrm>
              <a:off x="5328" y="2200"/>
              <a:ext cx="13252" cy="8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6" name="Google Shape;496;p14" descr="E:\Saumik\Invoice\PPT\Sites-Management.jpgSites-Management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851910" y="1404866"/>
            <a:ext cx="7416054" cy="514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5"/>
          <p:cNvSpPr/>
          <p:nvPr/>
        </p:nvSpPr>
        <p:spPr>
          <a:xfrm>
            <a:off x="2271309" y="1636000"/>
            <a:ext cx="4511400" cy="4081800"/>
          </a:xfrm>
          <a:prstGeom prst="rect">
            <a:avLst/>
          </a:prstGeom>
          <a:solidFill>
            <a:srgbClr val="F4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2" name="Google Shape;502;p15"/>
          <p:cNvSpPr/>
          <p:nvPr/>
        </p:nvSpPr>
        <p:spPr>
          <a:xfrm>
            <a:off x="7159125" y="1636000"/>
            <a:ext cx="4511400" cy="4081800"/>
          </a:xfrm>
          <a:prstGeom prst="rect">
            <a:avLst/>
          </a:prstGeom>
          <a:solidFill>
            <a:srgbClr val="F4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3" name="Google Shape;503;p15"/>
          <p:cNvGrpSpPr/>
          <p:nvPr/>
        </p:nvGrpSpPr>
        <p:grpSpPr>
          <a:xfrm>
            <a:off x="-16783" y="5886747"/>
            <a:ext cx="12208635" cy="973549"/>
            <a:chOff x="-16783" y="5884452"/>
            <a:chExt cx="12208635" cy="973548"/>
          </a:xfrm>
        </p:grpSpPr>
        <p:sp>
          <p:nvSpPr>
            <p:cNvPr id="504" name="Google Shape;504;p15"/>
            <p:cNvSpPr/>
            <p:nvPr/>
          </p:nvSpPr>
          <p:spPr>
            <a:xfrm>
              <a:off x="-16783" y="5884452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6079069" y="5884452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6" name="Google Shape;506;p15"/>
          <p:cNvGrpSpPr/>
          <p:nvPr/>
        </p:nvGrpSpPr>
        <p:grpSpPr>
          <a:xfrm>
            <a:off x="130077" y="4604302"/>
            <a:ext cx="2248627" cy="2225012"/>
            <a:chOff x="3175" y="1588"/>
            <a:chExt cx="4686300" cy="4637087"/>
          </a:xfrm>
        </p:grpSpPr>
        <p:sp>
          <p:nvSpPr>
            <p:cNvPr id="507" name="Google Shape;507;p15"/>
            <p:cNvSpPr/>
            <p:nvPr/>
          </p:nvSpPr>
          <p:spPr>
            <a:xfrm>
              <a:off x="1106488" y="3094038"/>
              <a:ext cx="984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1450975" y="3094038"/>
              <a:ext cx="857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1147763" y="314801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1147763" y="34417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1147763" y="37338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1147763" y="4027488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1106488" y="1897063"/>
              <a:ext cx="984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1450975" y="1897063"/>
              <a:ext cx="857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1147763" y="18970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1147763" y="21891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1147763" y="24828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1147763" y="27749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1179513" y="919163"/>
              <a:ext cx="44450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1412875" y="919163"/>
              <a:ext cx="53975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1179513" y="915988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1179513" y="1141413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1179513" y="13652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1179513" y="1590675"/>
              <a:ext cx="274638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1182688" y="217488"/>
              <a:ext cx="44450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1416050" y="217488"/>
              <a:ext cx="53975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1182688" y="65088"/>
              <a:ext cx="287338" cy="188912"/>
            </a:xfrm>
            <a:custGeom>
              <a:avLst/>
              <a:gdLst/>
              <a:ahLst/>
              <a:cxnLst/>
              <a:rect l="l" t="t" r="r" b="b"/>
              <a:pathLst>
                <a:path w="181" h="119" extrusionOk="0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1182688" y="43180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1182688" y="6540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398463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398463" y="950913"/>
              <a:ext cx="825500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1185863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996950" y="755650"/>
              <a:ext cx="39688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8064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617538" y="755650"/>
              <a:ext cx="42863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1504950" y="755650"/>
              <a:ext cx="822325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1504950" y="950913"/>
              <a:ext cx="822325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2292350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2100263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1912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1724025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2266950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30543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2865438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2674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2486025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1052513" y="628650"/>
              <a:ext cx="652463" cy="474662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236538" y="698500"/>
              <a:ext cx="219075" cy="4905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411163" y="1588"/>
              <a:ext cx="3952875" cy="977900"/>
            </a:xfrm>
            <a:custGeom>
              <a:avLst/>
              <a:gdLst/>
              <a:ahLst/>
              <a:cxnLst/>
              <a:rect l="l" t="t" r="r" b="b"/>
              <a:pathLst>
                <a:path w="2490" h="616" extrusionOk="0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4294188" y="966788"/>
              <a:ext cx="44450" cy="1012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3952875" y="1938338"/>
              <a:ext cx="736600" cy="241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4224338" y="1855788"/>
              <a:ext cx="187325" cy="123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3044825" y="752475"/>
              <a:ext cx="771525" cy="365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3044825" y="900113"/>
              <a:ext cx="1287463" cy="88900"/>
            </a:xfrm>
            <a:custGeom>
              <a:avLst/>
              <a:gdLst/>
              <a:ahLst/>
              <a:cxnLst/>
              <a:rect l="l" t="t" r="r" b="b"/>
              <a:pathLst>
                <a:path w="811" h="56" extrusionOk="0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3781425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3949700" y="820738"/>
              <a:ext cx="38100" cy="1333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3797300" y="81438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3602038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3427413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3251200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3952875" y="2192338"/>
              <a:ext cx="736600" cy="2428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3175" y="695325"/>
              <a:ext cx="206375" cy="6762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752475" y="4430713"/>
              <a:ext cx="1154113" cy="207962"/>
            </a:xfrm>
            <a:custGeom>
              <a:avLst/>
              <a:gdLst/>
              <a:ahLst/>
              <a:cxnLst/>
              <a:rect l="l" t="t" r="r" b="b"/>
              <a:pathLst>
                <a:path w="362" h="65" extrusionOk="0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8" name="Google Shape;628;p15"/>
          <p:cNvGrpSpPr/>
          <p:nvPr/>
        </p:nvGrpSpPr>
        <p:grpSpPr>
          <a:xfrm>
            <a:off x="1090963" y="6554790"/>
            <a:ext cx="569844" cy="274717"/>
            <a:chOff x="2633799" y="5558352"/>
            <a:chExt cx="1343686" cy="647780"/>
          </a:xfrm>
        </p:grpSpPr>
        <p:sp>
          <p:nvSpPr>
            <p:cNvPr id="629" name="Google Shape;629;p15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3333216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3" name="Google Shape;633;p15"/>
          <p:cNvGrpSpPr/>
          <p:nvPr/>
        </p:nvGrpSpPr>
        <p:grpSpPr>
          <a:xfrm>
            <a:off x="1705971" y="6554790"/>
            <a:ext cx="568880" cy="274717"/>
            <a:chOff x="2633799" y="5558352"/>
            <a:chExt cx="1341414" cy="647780"/>
          </a:xfrm>
        </p:grpSpPr>
        <p:sp>
          <p:nvSpPr>
            <p:cNvPr id="634" name="Google Shape;634;p15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37" name="Google Shape;637;p15"/>
          <p:cNvSpPr txBox="1"/>
          <p:nvPr/>
        </p:nvSpPr>
        <p:spPr>
          <a:xfrm>
            <a:off x="84909" y="223305"/>
            <a:ext cx="8359847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Report</a:t>
            </a:r>
            <a:r>
              <a:rPr lang="en-US" sz="3000" b="1">
                <a:solidFill>
                  <a:schemeClr val="lt1"/>
                </a:solidFill>
              </a:rPr>
              <a:t>s |</a:t>
            </a:r>
            <a:r>
              <a:rPr lang="en-US" sz="30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Sites Management</a:t>
            </a:r>
            <a:endParaRPr sz="30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8" name="Google Shape;638;p15"/>
          <p:cNvSpPr txBox="1"/>
          <p:nvPr/>
        </p:nvSpPr>
        <p:spPr>
          <a:xfrm>
            <a:off x="2684776" y="1905425"/>
            <a:ext cx="3499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MIS Reports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9" name="Google Shape;639;p15"/>
          <p:cNvSpPr txBox="1"/>
          <p:nvPr/>
        </p:nvSpPr>
        <p:spPr>
          <a:xfrm>
            <a:off x="2635199" y="2721000"/>
            <a:ext cx="3958500" cy="28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Stock Ledger 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Stock Report 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Pending PRs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Pending Pos for GRN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Goods Received Register 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640" name="Google Shape;640;p15"/>
          <p:cNvSpPr txBox="1"/>
          <p:nvPr/>
        </p:nvSpPr>
        <p:spPr>
          <a:xfrm>
            <a:off x="7524450" y="1905425"/>
            <a:ext cx="3654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Dashboard Reports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endParaRPr sz="3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1" name="Google Shape;641;p15"/>
          <p:cNvSpPr txBox="1"/>
          <p:nvPr/>
        </p:nvSpPr>
        <p:spPr>
          <a:xfrm>
            <a:off x="7524450" y="2721000"/>
            <a:ext cx="36543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/>
              <a:buChar char="●"/>
            </a:pPr>
            <a:r>
              <a:rPr lang="en-US" sz="2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Store </a:t>
            </a: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Aging Report</a:t>
            </a:r>
            <a:endParaRPr sz="2000" b="0" i="0" u="none" strike="noStrike" cap="none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/>
              <a:buChar char="●"/>
            </a:pPr>
            <a:r>
              <a:rPr lang="en-US" sz="2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Stock in Hand  </a:t>
            </a:r>
            <a:endParaRPr sz="2000" b="0" i="0" u="none" strike="noStrike" cap="none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/>
              <a:buChar char="●"/>
            </a:pPr>
            <a:r>
              <a:rPr lang="en-US" sz="2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Stock Aging Report</a:t>
            </a:r>
            <a:endParaRPr sz="2000" b="0" i="0" u="none" strike="noStrike" cap="none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7"/>
          <p:cNvSpPr txBox="1"/>
          <p:nvPr/>
        </p:nvSpPr>
        <p:spPr>
          <a:xfrm>
            <a:off x="3673645" y="3301673"/>
            <a:ext cx="4844503" cy="67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Insert the Sub Title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of Your Presentation</a:t>
            </a: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47" name="Google Shape;647;p17"/>
          <p:cNvGrpSpPr/>
          <p:nvPr/>
        </p:nvGrpSpPr>
        <p:grpSpPr>
          <a:xfrm>
            <a:off x="-16783" y="5884451"/>
            <a:ext cx="12208635" cy="975845"/>
            <a:chOff x="-16783" y="5882156"/>
            <a:chExt cx="12208635" cy="975844"/>
          </a:xfrm>
        </p:grpSpPr>
        <p:sp>
          <p:nvSpPr>
            <p:cNvPr id="648" name="Google Shape;648;p17"/>
            <p:cNvSpPr/>
            <p:nvPr/>
          </p:nvSpPr>
          <p:spPr>
            <a:xfrm>
              <a:off x="-16783" y="5884452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6079069" y="5882156"/>
              <a:ext cx="6112783" cy="973548"/>
            </a:xfrm>
            <a:custGeom>
              <a:avLst/>
              <a:gdLst/>
              <a:ahLst/>
              <a:cxnLst/>
              <a:rect l="l" t="t" r="r" b="b"/>
              <a:pathLst>
                <a:path w="12192148" h="1941773" extrusionOk="0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0" name="Google Shape;650;p17"/>
          <p:cNvGrpSpPr/>
          <p:nvPr/>
        </p:nvGrpSpPr>
        <p:grpSpPr>
          <a:xfrm>
            <a:off x="130077" y="4604302"/>
            <a:ext cx="2248627" cy="2225012"/>
            <a:chOff x="3175" y="1588"/>
            <a:chExt cx="4686300" cy="4637087"/>
          </a:xfrm>
        </p:grpSpPr>
        <p:sp>
          <p:nvSpPr>
            <p:cNvPr id="651" name="Google Shape;651;p17"/>
            <p:cNvSpPr/>
            <p:nvPr/>
          </p:nvSpPr>
          <p:spPr>
            <a:xfrm>
              <a:off x="1106488" y="3094038"/>
              <a:ext cx="984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1450975" y="3094038"/>
              <a:ext cx="85725" cy="13366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1147763" y="314801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1173163" y="317658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1147763" y="34417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1173163" y="347027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1147763" y="373380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1173163" y="376237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1147763" y="4027488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1173163" y="4056063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1106488" y="1897063"/>
              <a:ext cx="984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1450975" y="1897063"/>
              <a:ext cx="85725" cy="128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1147763" y="18970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1173163" y="1925638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1147763" y="2189163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1173163" y="2217738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1147763" y="24828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1173163" y="2511425"/>
              <a:ext cx="306388" cy="304800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1147763" y="2774950"/>
              <a:ext cx="357188" cy="6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1173163" y="2803525"/>
              <a:ext cx="306388" cy="306387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1179513" y="919163"/>
              <a:ext cx="44450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1412875" y="919163"/>
              <a:ext cx="53975" cy="9810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1179513" y="915988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1198563" y="938213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1179513" y="1141413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1198563" y="116046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1179513" y="13652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1198563" y="1387475"/>
              <a:ext cx="236538" cy="23177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1179513" y="1590675"/>
              <a:ext cx="274638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1198563" y="1609725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1182688" y="217488"/>
              <a:ext cx="44450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1416050" y="217488"/>
              <a:ext cx="53975" cy="7461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1182688" y="65088"/>
              <a:ext cx="287338" cy="188912"/>
            </a:xfrm>
            <a:custGeom>
              <a:avLst/>
              <a:gdLst/>
              <a:ahLst/>
              <a:cxnLst/>
              <a:rect l="l" t="t" r="r" b="b"/>
              <a:pathLst>
                <a:path w="181" h="119" extrusionOk="0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1201738" y="227013"/>
              <a:ext cx="236538" cy="236537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1182688" y="43180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1201738" y="450850"/>
              <a:ext cx="236538" cy="234950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1182688" y="654050"/>
              <a:ext cx="274638" cy="476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1201738" y="676275"/>
              <a:ext cx="236538" cy="233362"/>
            </a:xfrm>
            <a:custGeom>
              <a:avLst/>
              <a:gdLst/>
              <a:ahLst/>
              <a:cxnLst/>
              <a:rect l="l" t="t" r="r" b="b"/>
              <a:pathLst>
                <a:path w="149" h="147" extrusionOk="0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398463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398463" y="950913"/>
              <a:ext cx="825500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1185863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1009650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996950" y="755650"/>
              <a:ext cx="39688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819150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8064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1825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17538" y="755650"/>
              <a:ext cx="42863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442913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1504950" y="755650"/>
              <a:ext cx="822325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1504950" y="950913"/>
              <a:ext cx="822325" cy="444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2292350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2116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2100263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1925638" y="773113"/>
              <a:ext cx="200025" cy="196850"/>
            </a:xfrm>
            <a:custGeom>
              <a:avLst/>
              <a:gdLst/>
              <a:ahLst/>
              <a:cxnLst/>
              <a:rect l="l" t="t" r="r" b="b"/>
              <a:pathLst>
                <a:path w="126" h="124" extrusionOk="0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1912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1736725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1724025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1549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2266950" y="755650"/>
              <a:ext cx="825500" cy="396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2266950" y="950913"/>
              <a:ext cx="1379538" cy="44450"/>
            </a:xfrm>
            <a:custGeom>
              <a:avLst/>
              <a:gdLst/>
              <a:ahLst/>
              <a:cxnLst/>
              <a:rect l="l" t="t" r="r" b="b"/>
              <a:pathLst>
                <a:path w="869" h="28" extrusionOk="0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054350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2878138" y="773113"/>
              <a:ext cx="198438" cy="196850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2865438" y="755650"/>
              <a:ext cx="38100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2690813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2674938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2498725" y="773113"/>
              <a:ext cx="201613" cy="196850"/>
            </a:xfrm>
            <a:custGeom>
              <a:avLst/>
              <a:gdLst/>
              <a:ahLst/>
              <a:cxnLst/>
              <a:rect l="l" t="t" r="r" b="b"/>
              <a:pathLst>
                <a:path w="127" h="124" extrusionOk="0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2486025" y="755650"/>
              <a:ext cx="41275" cy="2301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2311400" y="773113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1052513" y="628650"/>
              <a:ext cx="652463" cy="474662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236538" y="698500"/>
              <a:ext cx="219075" cy="4905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11163" y="1588"/>
              <a:ext cx="3952875" cy="977900"/>
            </a:xfrm>
            <a:custGeom>
              <a:avLst/>
              <a:gdLst/>
              <a:ahLst/>
              <a:cxnLst/>
              <a:rect l="l" t="t" r="r" b="b"/>
              <a:pathLst>
                <a:path w="2490" h="616" extrusionOk="0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294188" y="966788"/>
              <a:ext cx="44450" cy="1012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3952875" y="1938338"/>
              <a:ext cx="736600" cy="241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224338" y="1855788"/>
              <a:ext cx="187325" cy="1238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3044825" y="752475"/>
              <a:ext cx="771525" cy="365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3044825" y="900113"/>
              <a:ext cx="1287463" cy="88900"/>
            </a:xfrm>
            <a:custGeom>
              <a:avLst/>
              <a:gdLst/>
              <a:ahLst/>
              <a:cxnLst/>
              <a:rect l="l" t="t" r="r" b="b"/>
              <a:pathLst>
                <a:path w="811" h="56" extrusionOk="0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3781425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3949700" y="820738"/>
              <a:ext cx="38100" cy="1333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3797300" y="81438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3614738" y="768350"/>
              <a:ext cx="185738" cy="185737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3602038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3440113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3427413" y="752475"/>
              <a:ext cx="38100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260725" y="768350"/>
              <a:ext cx="188913" cy="185737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3251200" y="752475"/>
              <a:ext cx="34925" cy="2143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3086100" y="768350"/>
              <a:ext cx="184150" cy="185737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3952875" y="2192338"/>
              <a:ext cx="736600" cy="2428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3175" y="695325"/>
              <a:ext cx="206375" cy="6762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752475" y="4430713"/>
              <a:ext cx="1154113" cy="207962"/>
            </a:xfrm>
            <a:custGeom>
              <a:avLst/>
              <a:gdLst/>
              <a:ahLst/>
              <a:cxnLst/>
              <a:rect l="l" t="t" r="r" b="b"/>
              <a:pathLst>
                <a:path w="362" h="65" extrusionOk="0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2" name="Google Shape;772;p17"/>
          <p:cNvSpPr/>
          <p:nvPr/>
        </p:nvSpPr>
        <p:spPr>
          <a:xfrm>
            <a:off x="3834068" y="283752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3" name="Google Shape;773;p17"/>
          <p:cNvSpPr/>
          <p:nvPr/>
        </p:nvSpPr>
        <p:spPr>
          <a:xfrm>
            <a:off x="8101270" y="2842060"/>
            <a:ext cx="256673" cy="2566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74" name="Google Shape;774;p17"/>
          <p:cNvGrpSpPr/>
          <p:nvPr/>
        </p:nvGrpSpPr>
        <p:grpSpPr>
          <a:xfrm>
            <a:off x="5740202" y="4457108"/>
            <a:ext cx="690061" cy="666880"/>
            <a:chOff x="9192762" y="972360"/>
            <a:chExt cx="1848180" cy="1786095"/>
          </a:xfrm>
        </p:grpSpPr>
        <p:sp>
          <p:nvSpPr>
            <p:cNvPr id="775" name="Google Shape;775;p17"/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/>
              <a:ahLst/>
              <a:cxnLst/>
              <a:rect l="l" t="t" r="r" b="b"/>
              <a:pathLst>
                <a:path w="480600" h="1345680" extrusionOk="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 rot="-2887075">
              <a:off x="9675227" y="1020217"/>
              <a:ext cx="883249" cy="1690381"/>
            </a:xfrm>
            <a:custGeom>
              <a:avLst/>
              <a:gdLst/>
              <a:ahLst/>
              <a:cxnLst/>
              <a:rect l="l" t="t" r="r" b="b"/>
              <a:pathLst>
                <a:path w="883249" h="1563687" extrusionOk="0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7" name="Google Shape;777;p17"/>
          <p:cNvGrpSpPr/>
          <p:nvPr/>
        </p:nvGrpSpPr>
        <p:grpSpPr>
          <a:xfrm>
            <a:off x="1090963" y="6554790"/>
            <a:ext cx="569844" cy="274717"/>
            <a:chOff x="2633799" y="5558352"/>
            <a:chExt cx="1343686" cy="647780"/>
          </a:xfrm>
        </p:grpSpPr>
        <p:sp>
          <p:nvSpPr>
            <p:cNvPr id="778" name="Google Shape;778;p17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3333216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2" name="Google Shape;782;p17"/>
          <p:cNvGrpSpPr/>
          <p:nvPr/>
        </p:nvGrpSpPr>
        <p:grpSpPr>
          <a:xfrm>
            <a:off x="1705971" y="6554790"/>
            <a:ext cx="568880" cy="274717"/>
            <a:chOff x="2633799" y="5558352"/>
            <a:chExt cx="1341414" cy="647780"/>
          </a:xfrm>
        </p:grpSpPr>
        <p:sp>
          <p:nvSpPr>
            <p:cNvPr id="783" name="Google Shape;783;p17"/>
            <p:cNvSpPr/>
            <p:nvPr/>
          </p:nvSpPr>
          <p:spPr>
            <a:xfrm>
              <a:off x="2633799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3330944" y="5910921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2636071" y="5558352"/>
              <a:ext cx="644269" cy="2952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86" name="Google Shape;786;p17"/>
          <p:cNvSpPr txBox="1"/>
          <p:nvPr/>
        </p:nvSpPr>
        <p:spPr>
          <a:xfrm>
            <a:off x="84900" y="77250"/>
            <a:ext cx="92214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Construct Pro -Basic</a:t>
            </a:r>
            <a:r>
              <a:rPr lang="en-US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Module Flow | Purchase Management</a:t>
            </a:r>
            <a:endParaRPr sz="28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7" name="Google Shape;787;p17"/>
          <p:cNvSpPr txBox="1"/>
          <p:nvPr/>
        </p:nvSpPr>
        <p:spPr>
          <a:xfrm>
            <a:off x="1132129" y="2064477"/>
            <a:ext cx="293447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788" name="Google Shape;788;p17"/>
          <p:cNvCxnSpPr/>
          <p:nvPr/>
        </p:nvCxnSpPr>
        <p:spPr>
          <a:xfrm rot="10800000">
            <a:off x="2218204" y="1491417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89" name="Google Shape;789;p17"/>
          <p:cNvSpPr txBox="1"/>
          <p:nvPr/>
        </p:nvSpPr>
        <p:spPr>
          <a:xfrm>
            <a:off x="892444" y="1223309"/>
            <a:ext cx="1277874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Purchase  </a:t>
            </a:r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Management </a:t>
            </a:r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0" name="Google Shape;790;p17"/>
          <p:cNvSpPr/>
          <p:nvPr/>
        </p:nvSpPr>
        <p:spPr>
          <a:xfrm rot="10800000">
            <a:off x="204656" y="2190750"/>
            <a:ext cx="1950715" cy="1905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1" name="Google Shape;791;p17"/>
          <p:cNvSpPr txBox="1"/>
          <p:nvPr/>
        </p:nvSpPr>
        <p:spPr>
          <a:xfrm>
            <a:off x="182249" y="2266956"/>
            <a:ext cx="1823085" cy="17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Can Manage 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Purchase Requisition,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Pending Requisition, 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Comparative Statement,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Shortlist Vendor, 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Purchase Order ,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Advance Payment, 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P.O Closing Quantity 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Vendor Evaluation. 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92" name="Google Shape;792;p17"/>
          <p:cNvGrpSpPr/>
          <p:nvPr/>
        </p:nvGrpSpPr>
        <p:grpSpPr>
          <a:xfrm>
            <a:off x="3229610" y="1217930"/>
            <a:ext cx="8699500" cy="5462270"/>
            <a:chOff x="5086" y="1918"/>
            <a:chExt cx="13700" cy="8602"/>
          </a:xfrm>
        </p:grpSpPr>
        <p:pic>
          <p:nvPicPr>
            <p:cNvPr id="793" name="Google Shape;793;p17" descr="C:\Users\yash patel\Downloads\FrameA.png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5086" y="1918"/>
              <a:ext cx="13700" cy="8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4" name="Google Shape;794;p17"/>
            <p:cNvSpPr/>
            <p:nvPr/>
          </p:nvSpPr>
          <p:spPr>
            <a:xfrm>
              <a:off x="5328" y="2200"/>
              <a:ext cx="13252" cy="8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95" name="Google Shape;795;p17" descr="E:\Saumik\Invoice\PPT\Purchase-Management.jpgPurchase-Management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851910" y="1404866"/>
            <a:ext cx="7416054" cy="514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000120140530A79PPBG">
  <a:themeElements>
    <a:clrScheme name="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887DCD"/>
      </a:accent1>
      <a:accent2>
        <a:srgbClr val="6F8BC9"/>
      </a:accent2>
      <a:accent3>
        <a:srgbClr val="FFFFFF"/>
      </a:accent3>
      <a:accent4>
        <a:srgbClr val="3C3E3F"/>
      </a:accent4>
      <a:accent5>
        <a:srgbClr val="C4C0E2"/>
      </a:accent5>
      <a:accent6>
        <a:srgbClr val="637CB4"/>
      </a:accent6>
      <a:hlink>
        <a:srgbClr val="00B0F0"/>
      </a:hlink>
      <a:folHlink>
        <a:srgbClr val="AFB2B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79PPBG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4696</Words>
  <Application>WPS Presentation</Application>
  <PresentationFormat/>
  <Paragraphs>301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Arial</vt:lpstr>
      <vt:lpstr>Noto Sans Symbols</vt:lpstr>
      <vt:lpstr>Libre Baskerville</vt:lpstr>
      <vt:lpstr>Noto Sans</vt:lpstr>
      <vt:lpstr>Calibri</vt:lpstr>
      <vt:lpstr>Microsoft YaHei</vt:lpstr>
      <vt:lpstr>Arial Unicode MS</vt:lpstr>
      <vt:lpstr>Anydore</vt:lpstr>
      <vt:lpstr>1_A000120140530A79PPBG</vt:lpstr>
      <vt:lpstr>A000120140530A79PPBG</vt:lpstr>
      <vt:lpstr>ConstructPro - Basic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Construct Pro -Basic – Add-ons’s Module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ConstructPro - Basic</dc:title>
  <dc:creator>Allppt.com;Googleslidesppt.com</dc:creator>
  <cp:lastModifiedBy>PC</cp:lastModifiedBy>
  <cp:revision>1</cp:revision>
  <dcterms:created xsi:type="dcterms:W3CDTF">2019-07-22T07:06:43Z</dcterms:created>
  <dcterms:modified xsi:type="dcterms:W3CDTF">2019-07-22T07:06:44Z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1033-11.2.0.8684</vt:lpwstr>
  </property>
</Properties>
</file>